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88" r:id="rId4"/>
    <p:sldId id="261" r:id="rId5"/>
    <p:sldId id="273" r:id="rId6"/>
    <p:sldId id="265" r:id="rId7"/>
    <p:sldId id="259" r:id="rId8"/>
    <p:sldId id="260" r:id="rId9"/>
    <p:sldId id="262" r:id="rId10"/>
    <p:sldId id="266" r:id="rId11"/>
    <p:sldId id="263" r:id="rId12"/>
    <p:sldId id="267" r:id="rId13"/>
    <p:sldId id="264" r:id="rId14"/>
    <p:sldId id="268" r:id="rId15"/>
    <p:sldId id="269" r:id="rId16"/>
    <p:sldId id="270" r:id="rId17"/>
    <p:sldId id="271" r:id="rId18"/>
    <p:sldId id="272" r:id="rId19"/>
    <p:sldId id="275" r:id="rId20"/>
    <p:sldId id="278" r:id="rId21"/>
    <p:sldId id="279" r:id="rId22"/>
    <p:sldId id="280" r:id="rId23"/>
    <p:sldId id="281" r:id="rId24"/>
    <p:sldId id="282" r:id="rId25"/>
    <p:sldId id="283" r:id="rId26"/>
    <p:sldId id="284" r:id="rId27"/>
    <p:sldId id="286" r:id="rId28"/>
    <p:sldId id="287" r:id="rId29"/>
    <p:sldId id="285"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4" autoAdjust="0"/>
    <p:restoredTop sz="94660"/>
  </p:normalViewPr>
  <p:slideViewPr>
    <p:cSldViewPr snapToGrid="0">
      <p:cViewPr>
        <p:scale>
          <a:sx n="94" d="100"/>
          <a:sy n="94" d="100"/>
        </p:scale>
        <p:origin x="-34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FABF6-0FB5-491B-85AA-311FCFA9BCD8}"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ES"/>
        </a:p>
      </dgm:t>
    </dgm:pt>
    <dgm:pt modelId="{1423DCB9-6B0C-42B0-A378-4FA7EE3429A7}">
      <dgm:prSet phldrT="[Texto]" custT="1"/>
      <dgm:spPr/>
      <dgm:t>
        <a:bodyPr/>
        <a:lstStyle/>
        <a:p>
          <a:r>
            <a:rPr lang="es-ES" sz="1400" b="1" i="1" dirty="0" smtClean="0"/>
            <a:t>Infraestructuras</a:t>
          </a:r>
          <a:endParaRPr lang="es-ES" sz="1400" b="1" i="1" dirty="0"/>
        </a:p>
      </dgm:t>
    </dgm:pt>
    <dgm:pt modelId="{4709A1DB-DB36-4C31-986C-96381591ACD8}" type="parTrans" cxnId="{80CF6EBE-6B91-41D5-99E7-B74ED24595CB}">
      <dgm:prSet/>
      <dgm:spPr/>
      <dgm:t>
        <a:bodyPr/>
        <a:lstStyle/>
        <a:p>
          <a:endParaRPr lang="es-ES"/>
        </a:p>
      </dgm:t>
    </dgm:pt>
    <dgm:pt modelId="{BFC875C3-D437-487A-8A76-9CCA90738408}" type="sibTrans" cxnId="{80CF6EBE-6B91-41D5-99E7-B74ED24595CB}">
      <dgm:prSet/>
      <dgm:spPr/>
      <dgm:t>
        <a:bodyPr/>
        <a:lstStyle/>
        <a:p>
          <a:endParaRPr lang="es-ES"/>
        </a:p>
      </dgm:t>
    </dgm:pt>
    <dgm:pt modelId="{CA6EDF39-D343-40E9-A2AB-E5072FE950DB}">
      <dgm:prSet phldrT="[Texto]" custT="1"/>
      <dgm:spPr/>
      <dgm:t>
        <a:bodyPr/>
        <a:lstStyle/>
        <a:p>
          <a:r>
            <a:rPr lang="es-ES" sz="1400" b="1" i="1" dirty="0" smtClean="0"/>
            <a:t>Internacionalización</a:t>
          </a:r>
          <a:endParaRPr lang="es-ES" sz="1400" b="1" i="1" dirty="0"/>
        </a:p>
      </dgm:t>
    </dgm:pt>
    <dgm:pt modelId="{8FBEBCDE-37AF-46CB-A844-F4E36C07C933}" type="parTrans" cxnId="{6FF73C5E-1A55-4BDF-9E4A-4DD8336273F1}">
      <dgm:prSet/>
      <dgm:spPr/>
      <dgm:t>
        <a:bodyPr/>
        <a:lstStyle/>
        <a:p>
          <a:endParaRPr lang="es-ES"/>
        </a:p>
      </dgm:t>
    </dgm:pt>
    <dgm:pt modelId="{0653D8C8-7127-4BBF-885A-500EEFA8D4CB}" type="sibTrans" cxnId="{6FF73C5E-1A55-4BDF-9E4A-4DD8336273F1}">
      <dgm:prSet/>
      <dgm:spPr/>
      <dgm:t>
        <a:bodyPr/>
        <a:lstStyle/>
        <a:p>
          <a:endParaRPr lang="es-ES"/>
        </a:p>
      </dgm:t>
    </dgm:pt>
    <dgm:pt modelId="{1A254422-FF1F-4F79-A6D0-6D6726E5790D}">
      <dgm:prSet phldrT="[Texto]" custT="1"/>
      <dgm:spPr>
        <a:solidFill>
          <a:schemeClr val="accent6">
            <a:lumMod val="20000"/>
            <a:lumOff val="80000"/>
            <a:alpha val="50000"/>
          </a:schemeClr>
        </a:solidFill>
      </dgm:spPr>
      <dgm:t>
        <a:bodyPr/>
        <a:lstStyle/>
        <a:p>
          <a:r>
            <a:rPr lang="es-ES" sz="1400" b="1" i="1" dirty="0" smtClean="0"/>
            <a:t>Evaluación Impacto</a:t>
          </a:r>
          <a:endParaRPr lang="es-ES" sz="1400" b="1" i="1" dirty="0"/>
        </a:p>
      </dgm:t>
    </dgm:pt>
    <dgm:pt modelId="{838AB975-F47A-461E-8823-82465FB84050}" type="parTrans" cxnId="{D1103CAD-ABFD-4774-A791-CC1C79F8D572}">
      <dgm:prSet/>
      <dgm:spPr/>
      <dgm:t>
        <a:bodyPr/>
        <a:lstStyle/>
        <a:p>
          <a:endParaRPr lang="es-ES"/>
        </a:p>
      </dgm:t>
    </dgm:pt>
    <dgm:pt modelId="{5740C9CB-96B9-42A4-8025-7269F5A1FC18}" type="sibTrans" cxnId="{D1103CAD-ABFD-4774-A791-CC1C79F8D572}">
      <dgm:prSet/>
      <dgm:spPr/>
      <dgm:t>
        <a:bodyPr/>
        <a:lstStyle/>
        <a:p>
          <a:endParaRPr lang="es-ES"/>
        </a:p>
      </dgm:t>
    </dgm:pt>
    <dgm:pt modelId="{95D30E98-85E2-45EA-8AB5-9232B2729AEA}">
      <dgm:prSet phldrT="[Texto]" custT="1"/>
      <dgm:spPr>
        <a:solidFill>
          <a:schemeClr val="accent4">
            <a:lumMod val="20000"/>
            <a:lumOff val="80000"/>
            <a:alpha val="50000"/>
          </a:schemeClr>
        </a:solidFill>
      </dgm:spPr>
      <dgm:t>
        <a:bodyPr/>
        <a:lstStyle/>
        <a:p>
          <a:r>
            <a:rPr lang="es-ES" sz="1400" b="1" i="1" dirty="0" smtClean="0"/>
            <a:t>Divulgación</a:t>
          </a:r>
          <a:endParaRPr lang="es-ES" sz="1400" b="1" i="1" dirty="0"/>
        </a:p>
      </dgm:t>
    </dgm:pt>
    <dgm:pt modelId="{9F42A8DF-D429-42C3-9693-808596CB2A58}" type="parTrans" cxnId="{D242D255-1232-49BF-8BCB-1900F240E775}">
      <dgm:prSet/>
      <dgm:spPr/>
      <dgm:t>
        <a:bodyPr/>
        <a:lstStyle/>
        <a:p>
          <a:endParaRPr lang="es-ES"/>
        </a:p>
      </dgm:t>
    </dgm:pt>
    <dgm:pt modelId="{41E93690-226C-457D-B017-E587117BE5C5}" type="sibTrans" cxnId="{D242D255-1232-49BF-8BCB-1900F240E775}">
      <dgm:prSet/>
      <dgm:spPr/>
      <dgm:t>
        <a:bodyPr/>
        <a:lstStyle/>
        <a:p>
          <a:endParaRPr lang="es-ES"/>
        </a:p>
      </dgm:t>
    </dgm:pt>
    <dgm:pt modelId="{EFCDE448-D4F9-4B02-AD83-9C811FABAE3D}">
      <dgm:prSet phldrT="[Texto]" custT="1"/>
      <dgm:spPr/>
      <dgm:t>
        <a:bodyPr/>
        <a:lstStyle/>
        <a:p>
          <a:r>
            <a:rPr lang="es-ES" sz="1400" b="1" i="1" dirty="0" smtClean="0"/>
            <a:t>Nuevas tecnologías</a:t>
          </a:r>
          <a:endParaRPr lang="es-ES" sz="1400" b="1" i="1" dirty="0"/>
        </a:p>
      </dgm:t>
    </dgm:pt>
    <dgm:pt modelId="{309829E0-A7A3-490E-8802-9428D3C0FDB7}" type="parTrans" cxnId="{C6C000AC-AE02-4583-A9E1-0DF8A6BDF805}">
      <dgm:prSet/>
      <dgm:spPr/>
      <dgm:t>
        <a:bodyPr/>
        <a:lstStyle/>
        <a:p>
          <a:endParaRPr lang="es-ES"/>
        </a:p>
      </dgm:t>
    </dgm:pt>
    <dgm:pt modelId="{8655F101-924D-426F-997B-60C213435F1C}" type="sibTrans" cxnId="{C6C000AC-AE02-4583-A9E1-0DF8A6BDF805}">
      <dgm:prSet/>
      <dgm:spPr/>
      <dgm:t>
        <a:bodyPr/>
        <a:lstStyle/>
        <a:p>
          <a:endParaRPr lang="es-ES"/>
        </a:p>
      </dgm:t>
    </dgm:pt>
    <dgm:pt modelId="{EDE0FC46-78E7-4A0F-A227-538A88C33B8B}">
      <dgm:prSet phldrT="[Texto]" custT="1"/>
      <dgm:spPr/>
      <dgm:t>
        <a:bodyPr/>
        <a:lstStyle/>
        <a:p>
          <a:r>
            <a:rPr lang="es-ES" sz="1200" b="1" i="1" dirty="0" smtClean="0"/>
            <a:t>Colaboraciones estratégicas</a:t>
          </a:r>
          <a:endParaRPr lang="es-ES" sz="1200" b="1" i="1" dirty="0"/>
        </a:p>
      </dgm:t>
    </dgm:pt>
    <dgm:pt modelId="{A483F2D2-BDE2-43DD-9CC7-AB72EFBB4BBB}" type="parTrans" cxnId="{5AC84490-FA06-4E3A-8ADF-479FFDED34B3}">
      <dgm:prSet/>
      <dgm:spPr/>
      <dgm:t>
        <a:bodyPr/>
        <a:lstStyle/>
        <a:p>
          <a:endParaRPr lang="es-ES"/>
        </a:p>
      </dgm:t>
    </dgm:pt>
    <dgm:pt modelId="{229A3479-C99E-48E6-BDAF-9F7DBC65D73D}" type="sibTrans" cxnId="{5AC84490-FA06-4E3A-8ADF-479FFDED34B3}">
      <dgm:prSet/>
      <dgm:spPr/>
      <dgm:t>
        <a:bodyPr/>
        <a:lstStyle/>
        <a:p>
          <a:endParaRPr lang="es-ES"/>
        </a:p>
      </dgm:t>
    </dgm:pt>
    <dgm:pt modelId="{C1827DBB-AADE-4FF3-86F7-D7CF0FFBDEA7}">
      <dgm:prSet phldrT="[Texto]" custT="1"/>
      <dgm:spPr/>
      <dgm:t>
        <a:bodyPr/>
        <a:lstStyle/>
        <a:p>
          <a:r>
            <a:rPr lang="es-ES" sz="1200" b="1" i="1" dirty="0" smtClean="0"/>
            <a:t>MAA/ EIP AGRI</a:t>
          </a:r>
          <a:endParaRPr lang="es-ES" sz="1200" b="1" i="1" dirty="0"/>
        </a:p>
      </dgm:t>
    </dgm:pt>
    <dgm:pt modelId="{C24B0807-D4DC-458B-A530-3C97E9284867}" type="parTrans" cxnId="{B47EEDC8-ECE0-493A-A61F-A3FCFE7E1861}">
      <dgm:prSet/>
      <dgm:spPr/>
      <dgm:t>
        <a:bodyPr/>
        <a:lstStyle/>
        <a:p>
          <a:endParaRPr lang="es-ES"/>
        </a:p>
      </dgm:t>
    </dgm:pt>
    <dgm:pt modelId="{5120094C-CE49-4806-BAEC-79C139C5A1B1}" type="sibTrans" cxnId="{B47EEDC8-ECE0-493A-A61F-A3FCFE7E1861}">
      <dgm:prSet/>
      <dgm:spPr/>
      <dgm:t>
        <a:bodyPr/>
        <a:lstStyle/>
        <a:p>
          <a:endParaRPr lang="es-ES"/>
        </a:p>
      </dgm:t>
    </dgm:pt>
    <dgm:pt modelId="{244BB342-1268-4F6A-9753-DAFF286CFEFB}" type="pres">
      <dgm:prSet presAssocID="{3D0FABF6-0FB5-491B-85AA-311FCFA9BCD8}" presName="Name0" presStyleCnt="0">
        <dgm:presLayoutVars>
          <dgm:dir/>
          <dgm:resizeHandles val="exact"/>
        </dgm:presLayoutVars>
      </dgm:prSet>
      <dgm:spPr/>
      <dgm:t>
        <a:bodyPr/>
        <a:lstStyle/>
        <a:p>
          <a:endParaRPr lang="es-ES"/>
        </a:p>
      </dgm:t>
    </dgm:pt>
    <dgm:pt modelId="{65ED6959-121B-478A-8F95-2D89CBB8670B}" type="pres">
      <dgm:prSet presAssocID="{1423DCB9-6B0C-42B0-A378-4FA7EE3429A7}" presName="Name5" presStyleLbl="vennNode1" presStyleIdx="0" presStyleCnt="7">
        <dgm:presLayoutVars>
          <dgm:bulletEnabled val="1"/>
        </dgm:presLayoutVars>
      </dgm:prSet>
      <dgm:spPr/>
      <dgm:t>
        <a:bodyPr/>
        <a:lstStyle/>
        <a:p>
          <a:endParaRPr lang="es-ES"/>
        </a:p>
      </dgm:t>
    </dgm:pt>
    <dgm:pt modelId="{23A6E5D4-6D63-47BB-8FDE-29102249484C}" type="pres">
      <dgm:prSet presAssocID="{BFC875C3-D437-487A-8A76-9CCA90738408}" presName="space" presStyleCnt="0"/>
      <dgm:spPr/>
    </dgm:pt>
    <dgm:pt modelId="{B79C7C17-78A2-4153-AB52-CD9F8C3C962C}" type="pres">
      <dgm:prSet presAssocID="{EFCDE448-D4F9-4B02-AD83-9C811FABAE3D}" presName="Name5" presStyleLbl="vennNode1" presStyleIdx="1" presStyleCnt="7">
        <dgm:presLayoutVars>
          <dgm:bulletEnabled val="1"/>
        </dgm:presLayoutVars>
      </dgm:prSet>
      <dgm:spPr/>
      <dgm:t>
        <a:bodyPr/>
        <a:lstStyle/>
        <a:p>
          <a:endParaRPr lang="es-ES"/>
        </a:p>
      </dgm:t>
    </dgm:pt>
    <dgm:pt modelId="{8D6162FC-9E44-4E98-AAEC-C83CD6B75CB2}" type="pres">
      <dgm:prSet presAssocID="{8655F101-924D-426F-997B-60C213435F1C}" presName="space" presStyleCnt="0"/>
      <dgm:spPr/>
    </dgm:pt>
    <dgm:pt modelId="{3C81EC06-1D89-4B42-A0B3-BACEE732CA47}" type="pres">
      <dgm:prSet presAssocID="{CA6EDF39-D343-40E9-A2AB-E5072FE950DB}" presName="Name5" presStyleLbl="vennNode1" presStyleIdx="2" presStyleCnt="7">
        <dgm:presLayoutVars>
          <dgm:bulletEnabled val="1"/>
        </dgm:presLayoutVars>
      </dgm:prSet>
      <dgm:spPr/>
      <dgm:t>
        <a:bodyPr/>
        <a:lstStyle/>
        <a:p>
          <a:endParaRPr lang="es-ES"/>
        </a:p>
      </dgm:t>
    </dgm:pt>
    <dgm:pt modelId="{8D419907-BF81-4778-BAA7-BC2704B056C1}" type="pres">
      <dgm:prSet presAssocID="{0653D8C8-7127-4BBF-885A-500EEFA8D4CB}" presName="space" presStyleCnt="0"/>
      <dgm:spPr/>
    </dgm:pt>
    <dgm:pt modelId="{F14745CF-6D89-40AA-8B4D-248CEF59CBC1}" type="pres">
      <dgm:prSet presAssocID="{EDE0FC46-78E7-4A0F-A227-538A88C33B8B}" presName="Name5" presStyleLbl="vennNode1" presStyleIdx="3" presStyleCnt="7">
        <dgm:presLayoutVars>
          <dgm:bulletEnabled val="1"/>
        </dgm:presLayoutVars>
      </dgm:prSet>
      <dgm:spPr/>
      <dgm:t>
        <a:bodyPr/>
        <a:lstStyle/>
        <a:p>
          <a:endParaRPr lang="es-ES"/>
        </a:p>
      </dgm:t>
    </dgm:pt>
    <dgm:pt modelId="{00AED99B-5E1C-4ED4-AA08-540C75DD42C3}" type="pres">
      <dgm:prSet presAssocID="{229A3479-C99E-48E6-BDAF-9F7DBC65D73D}" presName="space" presStyleCnt="0"/>
      <dgm:spPr/>
    </dgm:pt>
    <dgm:pt modelId="{B649C0F3-FD2F-4CAC-92AB-13288E5EA31C}" type="pres">
      <dgm:prSet presAssocID="{C1827DBB-AADE-4FF3-86F7-D7CF0FFBDEA7}" presName="Name5" presStyleLbl="vennNode1" presStyleIdx="4" presStyleCnt="7">
        <dgm:presLayoutVars>
          <dgm:bulletEnabled val="1"/>
        </dgm:presLayoutVars>
      </dgm:prSet>
      <dgm:spPr/>
      <dgm:t>
        <a:bodyPr/>
        <a:lstStyle/>
        <a:p>
          <a:endParaRPr lang="es-ES"/>
        </a:p>
      </dgm:t>
    </dgm:pt>
    <dgm:pt modelId="{6AFE9BEB-E96E-4B53-8BFF-BF710D0F06E7}" type="pres">
      <dgm:prSet presAssocID="{5120094C-CE49-4806-BAEC-79C139C5A1B1}" presName="space" presStyleCnt="0"/>
      <dgm:spPr/>
    </dgm:pt>
    <dgm:pt modelId="{2FB74D0E-E423-4EC8-B6D3-8B02BBBA4D5D}" type="pres">
      <dgm:prSet presAssocID="{1A254422-FF1F-4F79-A6D0-6D6726E5790D}" presName="Name5" presStyleLbl="vennNode1" presStyleIdx="5" presStyleCnt="7">
        <dgm:presLayoutVars>
          <dgm:bulletEnabled val="1"/>
        </dgm:presLayoutVars>
      </dgm:prSet>
      <dgm:spPr/>
      <dgm:t>
        <a:bodyPr/>
        <a:lstStyle/>
        <a:p>
          <a:endParaRPr lang="es-ES"/>
        </a:p>
      </dgm:t>
    </dgm:pt>
    <dgm:pt modelId="{CECE9805-CACB-45F6-9457-8CF48D41DD15}" type="pres">
      <dgm:prSet presAssocID="{5740C9CB-96B9-42A4-8025-7269F5A1FC18}" presName="space" presStyleCnt="0"/>
      <dgm:spPr/>
    </dgm:pt>
    <dgm:pt modelId="{796AD51F-DA9A-476F-8941-0CBE765D16B4}" type="pres">
      <dgm:prSet presAssocID="{95D30E98-85E2-45EA-8AB5-9232B2729AEA}" presName="Name5" presStyleLbl="vennNode1" presStyleIdx="6" presStyleCnt="7">
        <dgm:presLayoutVars>
          <dgm:bulletEnabled val="1"/>
        </dgm:presLayoutVars>
      </dgm:prSet>
      <dgm:spPr/>
      <dgm:t>
        <a:bodyPr/>
        <a:lstStyle/>
        <a:p>
          <a:endParaRPr lang="es-ES"/>
        </a:p>
      </dgm:t>
    </dgm:pt>
  </dgm:ptLst>
  <dgm:cxnLst>
    <dgm:cxn modelId="{C6C000AC-AE02-4583-A9E1-0DF8A6BDF805}" srcId="{3D0FABF6-0FB5-491B-85AA-311FCFA9BCD8}" destId="{EFCDE448-D4F9-4B02-AD83-9C811FABAE3D}" srcOrd="1" destOrd="0" parTransId="{309829E0-A7A3-490E-8802-9428D3C0FDB7}" sibTransId="{8655F101-924D-426F-997B-60C213435F1C}"/>
    <dgm:cxn modelId="{5AC84490-FA06-4E3A-8ADF-479FFDED34B3}" srcId="{3D0FABF6-0FB5-491B-85AA-311FCFA9BCD8}" destId="{EDE0FC46-78E7-4A0F-A227-538A88C33B8B}" srcOrd="3" destOrd="0" parTransId="{A483F2D2-BDE2-43DD-9CC7-AB72EFBB4BBB}" sibTransId="{229A3479-C99E-48E6-BDAF-9F7DBC65D73D}"/>
    <dgm:cxn modelId="{CA266528-74AE-4D9F-8563-63C504ECD492}" type="presOf" srcId="{EFCDE448-D4F9-4B02-AD83-9C811FABAE3D}" destId="{B79C7C17-78A2-4153-AB52-CD9F8C3C962C}" srcOrd="0" destOrd="0" presId="urn:microsoft.com/office/officeart/2005/8/layout/venn3"/>
    <dgm:cxn modelId="{2CA5C7BA-A7A9-461F-90CD-929E246557E2}" type="presOf" srcId="{C1827DBB-AADE-4FF3-86F7-D7CF0FFBDEA7}" destId="{B649C0F3-FD2F-4CAC-92AB-13288E5EA31C}" srcOrd="0" destOrd="0" presId="urn:microsoft.com/office/officeart/2005/8/layout/venn3"/>
    <dgm:cxn modelId="{BB21A36F-68CC-479C-BB14-21ADDFF70EBF}" type="presOf" srcId="{EDE0FC46-78E7-4A0F-A227-538A88C33B8B}" destId="{F14745CF-6D89-40AA-8B4D-248CEF59CBC1}" srcOrd="0" destOrd="0" presId="urn:microsoft.com/office/officeart/2005/8/layout/venn3"/>
    <dgm:cxn modelId="{D242D255-1232-49BF-8BCB-1900F240E775}" srcId="{3D0FABF6-0FB5-491B-85AA-311FCFA9BCD8}" destId="{95D30E98-85E2-45EA-8AB5-9232B2729AEA}" srcOrd="6" destOrd="0" parTransId="{9F42A8DF-D429-42C3-9693-808596CB2A58}" sibTransId="{41E93690-226C-457D-B017-E587117BE5C5}"/>
    <dgm:cxn modelId="{4575E47E-8363-42D3-A5C3-77FB3383DF05}" type="presOf" srcId="{95D30E98-85E2-45EA-8AB5-9232B2729AEA}" destId="{796AD51F-DA9A-476F-8941-0CBE765D16B4}" srcOrd="0" destOrd="0" presId="urn:microsoft.com/office/officeart/2005/8/layout/venn3"/>
    <dgm:cxn modelId="{3FD770E7-3952-4B79-B795-1E80727858B6}" type="presOf" srcId="{1423DCB9-6B0C-42B0-A378-4FA7EE3429A7}" destId="{65ED6959-121B-478A-8F95-2D89CBB8670B}" srcOrd="0" destOrd="0" presId="urn:microsoft.com/office/officeart/2005/8/layout/venn3"/>
    <dgm:cxn modelId="{C2072D32-5FD1-46F8-A721-91A0EBDD4FB9}" type="presOf" srcId="{1A254422-FF1F-4F79-A6D0-6D6726E5790D}" destId="{2FB74D0E-E423-4EC8-B6D3-8B02BBBA4D5D}" srcOrd="0" destOrd="0" presId="urn:microsoft.com/office/officeart/2005/8/layout/venn3"/>
    <dgm:cxn modelId="{6FF73C5E-1A55-4BDF-9E4A-4DD8336273F1}" srcId="{3D0FABF6-0FB5-491B-85AA-311FCFA9BCD8}" destId="{CA6EDF39-D343-40E9-A2AB-E5072FE950DB}" srcOrd="2" destOrd="0" parTransId="{8FBEBCDE-37AF-46CB-A844-F4E36C07C933}" sibTransId="{0653D8C8-7127-4BBF-885A-500EEFA8D4CB}"/>
    <dgm:cxn modelId="{80CF6EBE-6B91-41D5-99E7-B74ED24595CB}" srcId="{3D0FABF6-0FB5-491B-85AA-311FCFA9BCD8}" destId="{1423DCB9-6B0C-42B0-A378-4FA7EE3429A7}" srcOrd="0" destOrd="0" parTransId="{4709A1DB-DB36-4C31-986C-96381591ACD8}" sibTransId="{BFC875C3-D437-487A-8A76-9CCA90738408}"/>
    <dgm:cxn modelId="{6501E80A-6CC7-41F9-9ADC-D7410D629C9B}" type="presOf" srcId="{3D0FABF6-0FB5-491B-85AA-311FCFA9BCD8}" destId="{244BB342-1268-4F6A-9753-DAFF286CFEFB}" srcOrd="0" destOrd="0" presId="urn:microsoft.com/office/officeart/2005/8/layout/venn3"/>
    <dgm:cxn modelId="{D1103CAD-ABFD-4774-A791-CC1C79F8D572}" srcId="{3D0FABF6-0FB5-491B-85AA-311FCFA9BCD8}" destId="{1A254422-FF1F-4F79-A6D0-6D6726E5790D}" srcOrd="5" destOrd="0" parTransId="{838AB975-F47A-461E-8823-82465FB84050}" sibTransId="{5740C9CB-96B9-42A4-8025-7269F5A1FC18}"/>
    <dgm:cxn modelId="{B47EEDC8-ECE0-493A-A61F-A3FCFE7E1861}" srcId="{3D0FABF6-0FB5-491B-85AA-311FCFA9BCD8}" destId="{C1827DBB-AADE-4FF3-86F7-D7CF0FFBDEA7}" srcOrd="4" destOrd="0" parTransId="{C24B0807-D4DC-458B-A530-3C97E9284867}" sibTransId="{5120094C-CE49-4806-BAEC-79C139C5A1B1}"/>
    <dgm:cxn modelId="{8D89471F-EA4B-4E08-B498-73C92F9BDC33}" type="presOf" srcId="{CA6EDF39-D343-40E9-A2AB-E5072FE950DB}" destId="{3C81EC06-1D89-4B42-A0B3-BACEE732CA47}" srcOrd="0" destOrd="0" presId="urn:microsoft.com/office/officeart/2005/8/layout/venn3"/>
    <dgm:cxn modelId="{AC14AF7B-CEEE-4937-A8C5-7875CD740A31}" type="presParOf" srcId="{244BB342-1268-4F6A-9753-DAFF286CFEFB}" destId="{65ED6959-121B-478A-8F95-2D89CBB8670B}" srcOrd="0" destOrd="0" presId="urn:microsoft.com/office/officeart/2005/8/layout/venn3"/>
    <dgm:cxn modelId="{C3E7B85B-28BC-463C-9820-565CB087DFDC}" type="presParOf" srcId="{244BB342-1268-4F6A-9753-DAFF286CFEFB}" destId="{23A6E5D4-6D63-47BB-8FDE-29102249484C}" srcOrd="1" destOrd="0" presId="urn:microsoft.com/office/officeart/2005/8/layout/venn3"/>
    <dgm:cxn modelId="{30E420AE-E01F-435D-8325-1402450D00F3}" type="presParOf" srcId="{244BB342-1268-4F6A-9753-DAFF286CFEFB}" destId="{B79C7C17-78A2-4153-AB52-CD9F8C3C962C}" srcOrd="2" destOrd="0" presId="urn:microsoft.com/office/officeart/2005/8/layout/venn3"/>
    <dgm:cxn modelId="{5070167C-1E59-4FB0-8B9D-AD8C75524797}" type="presParOf" srcId="{244BB342-1268-4F6A-9753-DAFF286CFEFB}" destId="{8D6162FC-9E44-4E98-AAEC-C83CD6B75CB2}" srcOrd="3" destOrd="0" presId="urn:microsoft.com/office/officeart/2005/8/layout/venn3"/>
    <dgm:cxn modelId="{31BE6465-4082-4BAE-BB6C-D148097CB172}" type="presParOf" srcId="{244BB342-1268-4F6A-9753-DAFF286CFEFB}" destId="{3C81EC06-1D89-4B42-A0B3-BACEE732CA47}" srcOrd="4" destOrd="0" presId="urn:microsoft.com/office/officeart/2005/8/layout/venn3"/>
    <dgm:cxn modelId="{6F7BE02B-27B1-4DA6-AC16-7132A2A27E03}" type="presParOf" srcId="{244BB342-1268-4F6A-9753-DAFF286CFEFB}" destId="{8D419907-BF81-4778-BAA7-BC2704B056C1}" srcOrd="5" destOrd="0" presId="urn:microsoft.com/office/officeart/2005/8/layout/venn3"/>
    <dgm:cxn modelId="{C701A784-179E-4CA8-8B37-389E36A2DB12}" type="presParOf" srcId="{244BB342-1268-4F6A-9753-DAFF286CFEFB}" destId="{F14745CF-6D89-40AA-8B4D-248CEF59CBC1}" srcOrd="6" destOrd="0" presId="urn:microsoft.com/office/officeart/2005/8/layout/venn3"/>
    <dgm:cxn modelId="{5983F366-D0A7-482B-B2FF-49B32D0463E1}" type="presParOf" srcId="{244BB342-1268-4F6A-9753-DAFF286CFEFB}" destId="{00AED99B-5E1C-4ED4-AA08-540C75DD42C3}" srcOrd="7" destOrd="0" presId="urn:microsoft.com/office/officeart/2005/8/layout/venn3"/>
    <dgm:cxn modelId="{D91AD080-4449-4D40-85AC-7F88C41D9054}" type="presParOf" srcId="{244BB342-1268-4F6A-9753-DAFF286CFEFB}" destId="{B649C0F3-FD2F-4CAC-92AB-13288E5EA31C}" srcOrd="8" destOrd="0" presId="urn:microsoft.com/office/officeart/2005/8/layout/venn3"/>
    <dgm:cxn modelId="{B93B72DD-A9DB-4B62-AE02-1BF0691C4A2D}" type="presParOf" srcId="{244BB342-1268-4F6A-9753-DAFF286CFEFB}" destId="{6AFE9BEB-E96E-4B53-8BFF-BF710D0F06E7}" srcOrd="9" destOrd="0" presId="urn:microsoft.com/office/officeart/2005/8/layout/venn3"/>
    <dgm:cxn modelId="{92D6B7E2-7E45-4033-A332-C45BEC901CCE}" type="presParOf" srcId="{244BB342-1268-4F6A-9753-DAFF286CFEFB}" destId="{2FB74D0E-E423-4EC8-B6D3-8B02BBBA4D5D}" srcOrd="10" destOrd="0" presId="urn:microsoft.com/office/officeart/2005/8/layout/venn3"/>
    <dgm:cxn modelId="{C2D3EC4E-1E82-4120-BB6B-EEDA58ECD9D5}" type="presParOf" srcId="{244BB342-1268-4F6A-9753-DAFF286CFEFB}" destId="{CECE9805-CACB-45F6-9457-8CF48D41DD15}" srcOrd="11" destOrd="0" presId="urn:microsoft.com/office/officeart/2005/8/layout/venn3"/>
    <dgm:cxn modelId="{4A6F9043-3D9E-453A-BCD5-89C87F97E5BB}" type="presParOf" srcId="{244BB342-1268-4F6A-9753-DAFF286CFEFB}" destId="{796AD51F-DA9A-476F-8941-0CBE765D16B4}"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3F9A69-392A-4F0F-B9A1-540F9A2E48B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8CE37FDA-1578-4352-BB63-4467BEC97E91}">
      <dgm:prSet phldrT="[Texto]" custT="1"/>
      <dgm:spPr/>
      <dgm:t>
        <a:bodyPr/>
        <a:lstStyle/>
        <a:p>
          <a:r>
            <a:rPr lang="es-ES" sz="2400" b="0" kern="1200" cap="none" spc="0" dirty="0" smtClean="0">
              <a:ln w="0"/>
              <a:solidFill>
                <a:schemeClr val="accent1"/>
              </a:solidFill>
              <a:effectLst>
                <a:outerShdw blurRad="38100" dist="25400" dir="5400000" algn="ctr" rotWithShape="0">
                  <a:srgbClr val="6E747A">
                    <a:alpha val="43000"/>
                  </a:srgbClr>
                </a:outerShdw>
              </a:effectLst>
              <a:latin typeface="+mn-lt"/>
              <a:ea typeface="+mn-ea"/>
              <a:cs typeface="+mn-cs"/>
            </a:rPr>
            <a:t>Mapa de Infraestructuras</a:t>
          </a:r>
          <a:endParaRPr lang="es-ES" sz="2400" b="0" kern="1200" cap="none" spc="0" dirty="0">
            <a:ln w="0"/>
            <a:solidFill>
              <a:schemeClr val="accent1"/>
            </a:solidFill>
            <a:effectLst>
              <a:outerShdw blurRad="38100" dist="25400" dir="5400000" algn="ctr" rotWithShape="0">
                <a:srgbClr val="6E747A">
                  <a:alpha val="43000"/>
                </a:srgbClr>
              </a:outerShdw>
            </a:effectLst>
            <a:latin typeface="+mn-lt"/>
            <a:ea typeface="+mn-ea"/>
            <a:cs typeface="+mn-cs"/>
          </a:endParaRPr>
        </a:p>
      </dgm:t>
    </dgm:pt>
    <dgm:pt modelId="{7BBA14FE-BA9A-417E-8DF6-58B019E99E43}" type="parTrans" cxnId="{1D9AA5FA-7F73-4F2B-A1B9-C0F13AB8535B}">
      <dgm:prSet/>
      <dgm:spPr/>
      <dgm:t>
        <a:bodyPr/>
        <a:lstStyle/>
        <a:p>
          <a:endParaRPr lang="es-ES"/>
        </a:p>
      </dgm:t>
    </dgm:pt>
    <dgm:pt modelId="{DF336C6B-A93F-415B-A2AE-2EC56874FEC8}" type="sibTrans" cxnId="{1D9AA5FA-7F73-4F2B-A1B9-C0F13AB8535B}">
      <dgm:prSet/>
      <dgm:spPr/>
      <dgm:t>
        <a:bodyPr/>
        <a:lstStyle/>
        <a:p>
          <a:endParaRPr lang="es-ES"/>
        </a:p>
      </dgm:t>
    </dgm:pt>
    <dgm:pt modelId="{27A4ABDE-96FA-47EC-A4D8-1879D8E9AC03}">
      <dgm:prSet phldrT="[Texto]"/>
      <dgm:spPr/>
      <dgm:t>
        <a:bodyPr/>
        <a:lstStyle/>
        <a:p>
          <a:pPr algn="just"/>
          <a:r>
            <a:rPr lang="es-ES" dirty="0" smtClean="0"/>
            <a:t>Aplicación que permite consultar el equipamiento disponible en</a:t>
          </a:r>
          <a:endParaRPr lang="es-ES" dirty="0"/>
        </a:p>
      </dgm:t>
    </dgm:pt>
    <dgm:pt modelId="{D97A7786-588F-4420-BD37-3FDC149ED480}" type="parTrans" cxnId="{547EC7CB-8940-4259-9807-ACD43A9E823C}">
      <dgm:prSet/>
      <dgm:spPr/>
      <dgm:t>
        <a:bodyPr/>
        <a:lstStyle/>
        <a:p>
          <a:endParaRPr lang="es-ES"/>
        </a:p>
      </dgm:t>
    </dgm:pt>
    <dgm:pt modelId="{BBFE31A2-813B-4830-966F-9829A4CE3D06}" type="sibTrans" cxnId="{547EC7CB-8940-4259-9807-ACD43A9E823C}">
      <dgm:prSet/>
      <dgm:spPr/>
      <dgm:t>
        <a:bodyPr/>
        <a:lstStyle/>
        <a:p>
          <a:endParaRPr lang="es-ES"/>
        </a:p>
      </dgm:t>
    </dgm:pt>
    <dgm:pt modelId="{30D03631-7E5E-4CCE-8CE5-78CC96C121DE}">
      <dgm:prSet phldrT="[Texto]" custT="1"/>
      <dgm:spPr/>
      <dgm:t>
        <a:bodyPr/>
        <a:lstStyle/>
        <a:p>
          <a:r>
            <a:rPr lang="es-ES" sz="2400" b="0" kern="1200" cap="none" spc="0" dirty="0" smtClean="0">
              <a:ln w="0"/>
              <a:solidFill>
                <a:schemeClr val="accent1"/>
              </a:solidFill>
              <a:effectLst>
                <a:outerShdw blurRad="38100" dist="25400" dir="5400000" algn="ctr" rotWithShape="0">
                  <a:srgbClr val="6E747A">
                    <a:alpha val="43000"/>
                  </a:srgbClr>
                </a:outerShdw>
              </a:effectLst>
              <a:latin typeface="+mn-lt"/>
              <a:ea typeface="+mn-ea"/>
              <a:cs typeface="+mn-cs"/>
            </a:rPr>
            <a:t>Motivación</a:t>
          </a:r>
          <a:endParaRPr lang="es-ES" sz="2400" b="0" kern="1200" cap="none" spc="0" dirty="0">
            <a:ln w="0"/>
            <a:solidFill>
              <a:schemeClr val="accent1"/>
            </a:solidFill>
            <a:effectLst>
              <a:outerShdw blurRad="38100" dist="25400" dir="5400000" algn="ctr" rotWithShape="0">
                <a:srgbClr val="6E747A">
                  <a:alpha val="43000"/>
                </a:srgbClr>
              </a:outerShdw>
            </a:effectLst>
            <a:latin typeface="+mn-lt"/>
            <a:ea typeface="+mn-ea"/>
            <a:cs typeface="+mn-cs"/>
          </a:endParaRPr>
        </a:p>
      </dgm:t>
    </dgm:pt>
    <dgm:pt modelId="{64DACF81-5E6D-4B03-B43D-6705E12B5D43}" type="parTrans" cxnId="{01BBE1C7-07AE-48EF-8782-8330E667CDD0}">
      <dgm:prSet/>
      <dgm:spPr/>
      <dgm:t>
        <a:bodyPr/>
        <a:lstStyle/>
        <a:p>
          <a:endParaRPr lang="es-ES"/>
        </a:p>
      </dgm:t>
    </dgm:pt>
    <dgm:pt modelId="{B3FD8DC0-6FA2-471C-9553-6270A8E399C9}" type="sibTrans" cxnId="{01BBE1C7-07AE-48EF-8782-8330E667CDD0}">
      <dgm:prSet/>
      <dgm:spPr/>
      <dgm:t>
        <a:bodyPr/>
        <a:lstStyle/>
        <a:p>
          <a:endParaRPr lang="es-ES"/>
        </a:p>
      </dgm:t>
    </dgm:pt>
    <dgm:pt modelId="{A643FA6B-1078-4531-9093-3141B3FB2199}">
      <dgm:prSet phldrT="[Texto]"/>
      <dgm:spPr/>
      <dgm:t>
        <a:bodyPr/>
        <a:lstStyle/>
        <a:p>
          <a:r>
            <a:rPr lang="es-ES" u="sng" dirty="0" smtClean="0"/>
            <a:t>Plan Estratégico 2019 - 2022:</a:t>
          </a:r>
        </a:p>
        <a:p>
          <a:r>
            <a:rPr lang="es-ES" dirty="0" smtClean="0"/>
            <a:t>	Eje 2. Personal e infraestructuras:</a:t>
          </a:r>
          <a:endParaRPr lang="es-ES" dirty="0"/>
        </a:p>
      </dgm:t>
    </dgm:pt>
    <dgm:pt modelId="{3EE7A8FA-BB1D-4C2F-8312-503CFEB4F7C3}" type="parTrans" cxnId="{25685A75-C3FD-4CE2-87F8-39061D738448}">
      <dgm:prSet/>
      <dgm:spPr/>
      <dgm:t>
        <a:bodyPr/>
        <a:lstStyle/>
        <a:p>
          <a:endParaRPr lang="es-ES"/>
        </a:p>
      </dgm:t>
    </dgm:pt>
    <dgm:pt modelId="{50522E40-C251-4BA2-9E36-52A7CC31E4F9}" type="sibTrans" cxnId="{25685A75-C3FD-4CE2-87F8-39061D738448}">
      <dgm:prSet/>
      <dgm:spPr/>
      <dgm:t>
        <a:bodyPr/>
        <a:lstStyle/>
        <a:p>
          <a:endParaRPr lang="es-ES"/>
        </a:p>
      </dgm:t>
    </dgm:pt>
    <dgm:pt modelId="{BF49DEF3-AA1D-4AE7-8D30-A19BC8F96FD1}">
      <dgm:prSet phldrT="[Texto]" custT="1"/>
      <dgm:spPr/>
      <dgm:t>
        <a:bodyPr/>
        <a:lstStyle/>
        <a:p>
          <a:r>
            <a:rPr lang="es-ES" sz="2400" b="0" kern="1200" cap="none" spc="0" dirty="0" smtClean="0">
              <a:ln w="0"/>
              <a:solidFill>
                <a:schemeClr val="accent1"/>
              </a:solidFill>
              <a:effectLst>
                <a:outerShdw blurRad="38100" dist="25400" dir="5400000" algn="ctr" rotWithShape="0">
                  <a:srgbClr val="6E747A">
                    <a:alpha val="43000"/>
                  </a:srgbClr>
                </a:outerShdw>
              </a:effectLst>
              <a:latin typeface="+mn-lt"/>
              <a:ea typeface="+mn-ea"/>
              <a:cs typeface="+mn-cs"/>
            </a:rPr>
            <a:t>Objetivo</a:t>
          </a:r>
          <a:endParaRPr lang="es-ES" sz="2400" b="0" kern="1200" cap="none" spc="0" dirty="0">
            <a:ln w="0"/>
            <a:solidFill>
              <a:schemeClr val="accent1"/>
            </a:solidFill>
            <a:effectLst>
              <a:outerShdw blurRad="38100" dist="25400" dir="5400000" algn="ctr" rotWithShape="0">
                <a:srgbClr val="6E747A">
                  <a:alpha val="43000"/>
                </a:srgbClr>
              </a:outerShdw>
            </a:effectLst>
            <a:latin typeface="+mn-lt"/>
            <a:ea typeface="+mn-ea"/>
            <a:cs typeface="+mn-cs"/>
          </a:endParaRPr>
        </a:p>
      </dgm:t>
    </dgm:pt>
    <dgm:pt modelId="{ED3CB359-4ADA-48AA-AF9D-275BCEB690D2}" type="parTrans" cxnId="{5F556931-10FB-4DC4-95A4-241C9D875875}">
      <dgm:prSet/>
      <dgm:spPr/>
      <dgm:t>
        <a:bodyPr/>
        <a:lstStyle/>
        <a:p>
          <a:endParaRPr lang="es-ES"/>
        </a:p>
      </dgm:t>
    </dgm:pt>
    <dgm:pt modelId="{E641BCEA-BA79-448E-A850-E2EA40A68C02}" type="sibTrans" cxnId="{5F556931-10FB-4DC4-95A4-241C9D875875}">
      <dgm:prSet/>
      <dgm:spPr/>
      <dgm:t>
        <a:bodyPr/>
        <a:lstStyle/>
        <a:p>
          <a:endParaRPr lang="es-ES"/>
        </a:p>
      </dgm:t>
    </dgm:pt>
    <dgm:pt modelId="{2A843033-6E11-4F32-900B-099A24769A8B}">
      <dgm:prSet phldrT="[Texto]"/>
      <dgm:spPr/>
      <dgm:t>
        <a:bodyPr/>
        <a:lstStyle/>
        <a:p>
          <a:r>
            <a:rPr lang="es-ES" dirty="0" smtClean="0"/>
            <a:t>Disponer de un catálogo de infraestructuras para optimizar y poner a disposición de los miembros de los grupos recursos, infraestructuras o técnicas que puedan necesitar otros investigadores.</a:t>
          </a:r>
          <a:endParaRPr lang="es-ES" dirty="0"/>
        </a:p>
      </dgm:t>
    </dgm:pt>
    <dgm:pt modelId="{D5070CAC-66E3-4524-8FF7-9D6F9F0B1146}" type="parTrans" cxnId="{CC23D037-80AF-449A-B273-39D310294DF3}">
      <dgm:prSet/>
      <dgm:spPr/>
      <dgm:t>
        <a:bodyPr/>
        <a:lstStyle/>
        <a:p>
          <a:endParaRPr lang="es-ES"/>
        </a:p>
      </dgm:t>
    </dgm:pt>
    <dgm:pt modelId="{01C90326-6FBE-446F-BEC7-57CC691B4585}" type="sibTrans" cxnId="{CC23D037-80AF-449A-B273-39D310294DF3}">
      <dgm:prSet/>
      <dgm:spPr/>
      <dgm:t>
        <a:bodyPr/>
        <a:lstStyle/>
        <a:p>
          <a:endParaRPr lang="es-ES"/>
        </a:p>
      </dgm:t>
    </dgm:pt>
    <dgm:pt modelId="{735F1881-2873-4430-A956-8C94BD1AF7AB}">
      <dgm:prSet/>
      <dgm:spPr/>
      <dgm:t>
        <a:bodyPr/>
        <a:lstStyle/>
        <a:p>
          <a:pPr algn="just"/>
          <a:r>
            <a:rPr lang="es-ES" dirty="0" smtClean="0"/>
            <a:t>los laboratorios que gestionan los grupos de investigación del IA2.</a:t>
          </a:r>
          <a:endParaRPr lang="es-ES" dirty="0"/>
        </a:p>
      </dgm:t>
    </dgm:pt>
    <dgm:pt modelId="{55209A21-8F3E-48FD-B965-DC19D3906C9F}" type="parTrans" cxnId="{4443C1E1-C966-4D37-8FB5-96AAA6278D5C}">
      <dgm:prSet/>
      <dgm:spPr/>
      <dgm:t>
        <a:bodyPr/>
        <a:lstStyle/>
        <a:p>
          <a:endParaRPr lang="es-ES"/>
        </a:p>
      </dgm:t>
    </dgm:pt>
    <dgm:pt modelId="{344BCBDA-0540-49B2-9CB2-38832F554230}" type="sibTrans" cxnId="{4443C1E1-C966-4D37-8FB5-96AAA6278D5C}">
      <dgm:prSet/>
      <dgm:spPr/>
      <dgm:t>
        <a:bodyPr/>
        <a:lstStyle/>
        <a:p>
          <a:endParaRPr lang="es-ES"/>
        </a:p>
      </dgm:t>
    </dgm:pt>
    <dgm:pt modelId="{123085BF-C93E-4E05-9AF2-97A547A73F6A}">
      <dgm:prSet/>
      <dgm:spPr/>
      <dgm:t>
        <a:bodyPr/>
        <a:lstStyle/>
        <a:p>
          <a:r>
            <a:rPr lang="es-ES" dirty="0" smtClean="0"/>
            <a:t>		Línea 2.4. Captación y Gestión de infraestructuras.</a:t>
          </a:r>
          <a:endParaRPr lang="es-ES" dirty="0"/>
        </a:p>
      </dgm:t>
    </dgm:pt>
    <dgm:pt modelId="{71EB5284-7D85-4414-8DBF-5377A9E623C1}" type="parTrans" cxnId="{8CFAFC50-C1D3-4CCE-AC1D-8B1BFA145C71}">
      <dgm:prSet/>
      <dgm:spPr/>
      <dgm:t>
        <a:bodyPr/>
        <a:lstStyle/>
        <a:p>
          <a:endParaRPr lang="es-ES"/>
        </a:p>
      </dgm:t>
    </dgm:pt>
    <dgm:pt modelId="{ED7C1266-C8C5-448D-8600-55EB765CD673}" type="sibTrans" cxnId="{8CFAFC50-C1D3-4CCE-AC1D-8B1BFA145C71}">
      <dgm:prSet/>
      <dgm:spPr/>
      <dgm:t>
        <a:bodyPr/>
        <a:lstStyle/>
        <a:p>
          <a:endParaRPr lang="es-ES"/>
        </a:p>
      </dgm:t>
    </dgm:pt>
    <dgm:pt modelId="{63893D8B-0489-4522-8456-8A397502A25E}" type="pres">
      <dgm:prSet presAssocID="{433F9A69-392A-4F0F-B9A1-540F9A2E48B0}" presName="Name0" presStyleCnt="0">
        <dgm:presLayoutVars>
          <dgm:chMax/>
          <dgm:chPref/>
          <dgm:dir/>
        </dgm:presLayoutVars>
      </dgm:prSet>
      <dgm:spPr/>
      <dgm:t>
        <a:bodyPr/>
        <a:lstStyle/>
        <a:p>
          <a:endParaRPr lang="es-ES"/>
        </a:p>
      </dgm:t>
    </dgm:pt>
    <dgm:pt modelId="{602EC594-7185-4056-8330-49C12A9894D2}" type="pres">
      <dgm:prSet presAssocID="{8CE37FDA-1578-4352-BB63-4467BEC97E91}" presName="parenttextcomposite" presStyleCnt="0"/>
      <dgm:spPr/>
    </dgm:pt>
    <dgm:pt modelId="{C44758AD-AD10-4177-81A2-1C541A98028D}" type="pres">
      <dgm:prSet presAssocID="{8CE37FDA-1578-4352-BB63-4467BEC97E91}" presName="parenttext" presStyleLbl="revTx" presStyleIdx="0" presStyleCnt="3">
        <dgm:presLayoutVars>
          <dgm:chMax/>
          <dgm:chPref val="2"/>
          <dgm:bulletEnabled val="1"/>
        </dgm:presLayoutVars>
      </dgm:prSet>
      <dgm:spPr/>
      <dgm:t>
        <a:bodyPr/>
        <a:lstStyle/>
        <a:p>
          <a:endParaRPr lang="es-ES"/>
        </a:p>
      </dgm:t>
    </dgm:pt>
    <dgm:pt modelId="{6317F6AD-7591-4EB5-80C7-4894EE9D8FCB}" type="pres">
      <dgm:prSet presAssocID="{8CE37FDA-1578-4352-BB63-4467BEC97E91}" presName="composite" presStyleCnt="0"/>
      <dgm:spPr/>
    </dgm:pt>
    <dgm:pt modelId="{584098DD-D790-4899-8B69-6C634C0E32C5}" type="pres">
      <dgm:prSet presAssocID="{8CE37FDA-1578-4352-BB63-4467BEC97E91}" presName="chevron1" presStyleLbl="alignNode1" presStyleIdx="0" presStyleCnt="21"/>
      <dgm:spPr/>
    </dgm:pt>
    <dgm:pt modelId="{B38A1CD3-2639-46B3-9060-7A1CB45C2151}" type="pres">
      <dgm:prSet presAssocID="{8CE37FDA-1578-4352-BB63-4467BEC97E91}" presName="chevron2" presStyleLbl="alignNode1" presStyleIdx="1" presStyleCnt="21"/>
      <dgm:spPr/>
    </dgm:pt>
    <dgm:pt modelId="{7EBCBEDD-9FD9-48FF-BE57-64A70EC9FBB1}" type="pres">
      <dgm:prSet presAssocID="{8CE37FDA-1578-4352-BB63-4467BEC97E91}" presName="chevron3" presStyleLbl="alignNode1" presStyleIdx="2" presStyleCnt="21"/>
      <dgm:spPr/>
    </dgm:pt>
    <dgm:pt modelId="{6CA3B87D-8A2C-48E8-9473-357474618099}" type="pres">
      <dgm:prSet presAssocID="{8CE37FDA-1578-4352-BB63-4467BEC97E91}" presName="chevron4" presStyleLbl="alignNode1" presStyleIdx="3" presStyleCnt="21"/>
      <dgm:spPr/>
    </dgm:pt>
    <dgm:pt modelId="{F2CBC973-996B-40CB-B12A-88522BBEB845}" type="pres">
      <dgm:prSet presAssocID="{8CE37FDA-1578-4352-BB63-4467BEC97E91}" presName="chevron5" presStyleLbl="alignNode1" presStyleIdx="4" presStyleCnt="21"/>
      <dgm:spPr/>
    </dgm:pt>
    <dgm:pt modelId="{0806E1E6-B3B7-4FDC-B68B-99C824AA2198}" type="pres">
      <dgm:prSet presAssocID="{8CE37FDA-1578-4352-BB63-4467BEC97E91}" presName="chevron6" presStyleLbl="alignNode1" presStyleIdx="5" presStyleCnt="21"/>
      <dgm:spPr/>
    </dgm:pt>
    <dgm:pt modelId="{6ECE5630-F4F2-4326-A2CC-DB3F87546289}" type="pres">
      <dgm:prSet presAssocID="{8CE37FDA-1578-4352-BB63-4467BEC97E91}" presName="chevron7" presStyleLbl="alignNode1" presStyleIdx="6" presStyleCnt="21"/>
      <dgm:spPr/>
    </dgm:pt>
    <dgm:pt modelId="{4656F031-73C8-48B8-892E-1A1B068D2E77}" type="pres">
      <dgm:prSet presAssocID="{8CE37FDA-1578-4352-BB63-4467BEC97E91}" presName="childtext" presStyleLbl="solidFgAcc1" presStyleIdx="0" presStyleCnt="3">
        <dgm:presLayoutVars>
          <dgm:chMax/>
          <dgm:chPref val="0"/>
          <dgm:bulletEnabled val="1"/>
        </dgm:presLayoutVars>
      </dgm:prSet>
      <dgm:spPr/>
      <dgm:t>
        <a:bodyPr/>
        <a:lstStyle/>
        <a:p>
          <a:endParaRPr lang="es-ES"/>
        </a:p>
      </dgm:t>
    </dgm:pt>
    <dgm:pt modelId="{1C52CEB3-2C1A-4F7B-B26B-AA5C700CD3C7}" type="pres">
      <dgm:prSet presAssocID="{DF336C6B-A93F-415B-A2AE-2EC56874FEC8}" presName="sibTrans" presStyleCnt="0"/>
      <dgm:spPr/>
    </dgm:pt>
    <dgm:pt modelId="{10AD46F1-ED4F-4FE6-9F46-4DDE4A221603}" type="pres">
      <dgm:prSet presAssocID="{30D03631-7E5E-4CCE-8CE5-78CC96C121DE}" presName="parenttextcomposite" presStyleCnt="0"/>
      <dgm:spPr/>
    </dgm:pt>
    <dgm:pt modelId="{33554F73-6A22-4E43-9A9A-5E955779A774}" type="pres">
      <dgm:prSet presAssocID="{30D03631-7E5E-4CCE-8CE5-78CC96C121DE}" presName="parenttext" presStyleLbl="revTx" presStyleIdx="1" presStyleCnt="3">
        <dgm:presLayoutVars>
          <dgm:chMax/>
          <dgm:chPref val="2"/>
          <dgm:bulletEnabled val="1"/>
        </dgm:presLayoutVars>
      </dgm:prSet>
      <dgm:spPr/>
      <dgm:t>
        <a:bodyPr/>
        <a:lstStyle/>
        <a:p>
          <a:endParaRPr lang="es-ES"/>
        </a:p>
      </dgm:t>
    </dgm:pt>
    <dgm:pt modelId="{8A8444F2-729A-49BD-9DF8-7FCF146C1559}" type="pres">
      <dgm:prSet presAssocID="{30D03631-7E5E-4CCE-8CE5-78CC96C121DE}" presName="composite" presStyleCnt="0"/>
      <dgm:spPr/>
    </dgm:pt>
    <dgm:pt modelId="{F284CD11-ECA9-4CA0-A5D9-1773A8597F9D}" type="pres">
      <dgm:prSet presAssocID="{30D03631-7E5E-4CCE-8CE5-78CC96C121DE}" presName="chevron1" presStyleLbl="alignNode1" presStyleIdx="7" presStyleCnt="21"/>
      <dgm:spPr/>
    </dgm:pt>
    <dgm:pt modelId="{C2CF92E8-ABFF-4948-BB2E-2078E43161F2}" type="pres">
      <dgm:prSet presAssocID="{30D03631-7E5E-4CCE-8CE5-78CC96C121DE}" presName="chevron2" presStyleLbl="alignNode1" presStyleIdx="8" presStyleCnt="21"/>
      <dgm:spPr/>
    </dgm:pt>
    <dgm:pt modelId="{35C2635B-83B7-4D37-9AB3-CDEE17628C8E}" type="pres">
      <dgm:prSet presAssocID="{30D03631-7E5E-4CCE-8CE5-78CC96C121DE}" presName="chevron3" presStyleLbl="alignNode1" presStyleIdx="9" presStyleCnt="21"/>
      <dgm:spPr/>
    </dgm:pt>
    <dgm:pt modelId="{E74EE41B-39BA-487D-B28C-C6FA6C1B0A49}" type="pres">
      <dgm:prSet presAssocID="{30D03631-7E5E-4CCE-8CE5-78CC96C121DE}" presName="chevron4" presStyleLbl="alignNode1" presStyleIdx="10" presStyleCnt="21"/>
      <dgm:spPr/>
    </dgm:pt>
    <dgm:pt modelId="{97F63ED7-2BDD-4DB8-9CCB-D2A82CF422C9}" type="pres">
      <dgm:prSet presAssocID="{30D03631-7E5E-4CCE-8CE5-78CC96C121DE}" presName="chevron5" presStyleLbl="alignNode1" presStyleIdx="11" presStyleCnt="21"/>
      <dgm:spPr/>
    </dgm:pt>
    <dgm:pt modelId="{67AE703E-1D3F-46F3-8399-4689579DB1C3}" type="pres">
      <dgm:prSet presAssocID="{30D03631-7E5E-4CCE-8CE5-78CC96C121DE}" presName="chevron6" presStyleLbl="alignNode1" presStyleIdx="12" presStyleCnt="21"/>
      <dgm:spPr/>
    </dgm:pt>
    <dgm:pt modelId="{0F36A3D2-F283-45B5-8559-A7F5D8E0D1FF}" type="pres">
      <dgm:prSet presAssocID="{30D03631-7E5E-4CCE-8CE5-78CC96C121DE}" presName="chevron7" presStyleLbl="alignNode1" presStyleIdx="13" presStyleCnt="21"/>
      <dgm:spPr/>
    </dgm:pt>
    <dgm:pt modelId="{6F19C126-B713-4175-8E6D-A87CD74210CF}" type="pres">
      <dgm:prSet presAssocID="{30D03631-7E5E-4CCE-8CE5-78CC96C121DE}" presName="childtext" presStyleLbl="solidFgAcc1" presStyleIdx="1" presStyleCnt="3">
        <dgm:presLayoutVars>
          <dgm:chMax/>
          <dgm:chPref val="0"/>
          <dgm:bulletEnabled val="1"/>
        </dgm:presLayoutVars>
      </dgm:prSet>
      <dgm:spPr/>
      <dgm:t>
        <a:bodyPr/>
        <a:lstStyle/>
        <a:p>
          <a:endParaRPr lang="es-ES"/>
        </a:p>
      </dgm:t>
    </dgm:pt>
    <dgm:pt modelId="{98A9DC6C-2457-4E35-8B0E-71CCFBFFC870}" type="pres">
      <dgm:prSet presAssocID="{B3FD8DC0-6FA2-471C-9553-6270A8E399C9}" presName="sibTrans" presStyleCnt="0"/>
      <dgm:spPr/>
    </dgm:pt>
    <dgm:pt modelId="{6D4B2B34-C795-4BBE-899D-0623D5B05744}" type="pres">
      <dgm:prSet presAssocID="{BF49DEF3-AA1D-4AE7-8D30-A19BC8F96FD1}" presName="parenttextcomposite" presStyleCnt="0"/>
      <dgm:spPr/>
    </dgm:pt>
    <dgm:pt modelId="{11151CC6-CACE-48CE-A25A-22573F8EE3C6}" type="pres">
      <dgm:prSet presAssocID="{BF49DEF3-AA1D-4AE7-8D30-A19BC8F96FD1}" presName="parenttext" presStyleLbl="revTx" presStyleIdx="2" presStyleCnt="3">
        <dgm:presLayoutVars>
          <dgm:chMax/>
          <dgm:chPref val="2"/>
          <dgm:bulletEnabled val="1"/>
        </dgm:presLayoutVars>
      </dgm:prSet>
      <dgm:spPr/>
      <dgm:t>
        <a:bodyPr/>
        <a:lstStyle/>
        <a:p>
          <a:endParaRPr lang="es-ES"/>
        </a:p>
      </dgm:t>
    </dgm:pt>
    <dgm:pt modelId="{426ECED2-E52C-4055-B66C-9BC39FCCFC2C}" type="pres">
      <dgm:prSet presAssocID="{BF49DEF3-AA1D-4AE7-8D30-A19BC8F96FD1}" presName="composite" presStyleCnt="0"/>
      <dgm:spPr/>
    </dgm:pt>
    <dgm:pt modelId="{66C002AF-E7C4-4668-B4BA-2E1175189D4E}" type="pres">
      <dgm:prSet presAssocID="{BF49DEF3-AA1D-4AE7-8D30-A19BC8F96FD1}" presName="chevron1" presStyleLbl="alignNode1" presStyleIdx="14" presStyleCnt="21"/>
      <dgm:spPr/>
    </dgm:pt>
    <dgm:pt modelId="{AB0C261F-90AD-4255-8910-05DB77D4199B}" type="pres">
      <dgm:prSet presAssocID="{BF49DEF3-AA1D-4AE7-8D30-A19BC8F96FD1}" presName="chevron2" presStyleLbl="alignNode1" presStyleIdx="15" presStyleCnt="21"/>
      <dgm:spPr/>
    </dgm:pt>
    <dgm:pt modelId="{C4172753-068A-40E7-94A6-420A4F4146DD}" type="pres">
      <dgm:prSet presAssocID="{BF49DEF3-AA1D-4AE7-8D30-A19BC8F96FD1}" presName="chevron3" presStyleLbl="alignNode1" presStyleIdx="16" presStyleCnt="21"/>
      <dgm:spPr/>
    </dgm:pt>
    <dgm:pt modelId="{75865F31-6B11-4953-AC98-C12B4128D7E3}" type="pres">
      <dgm:prSet presAssocID="{BF49DEF3-AA1D-4AE7-8D30-A19BC8F96FD1}" presName="chevron4" presStyleLbl="alignNode1" presStyleIdx="17" presStyleCnt="21"/>
      <dgm:spPr/>
    </dgm:pt>
    <dgm:pt modelId="{18FC6292-6F7C-4F07-8566-43DE40153873}" type="pres">
      <dgm:prSet presAssocID="{BF49DEF3-AA1D-4AE7-8D30-A19BC8F96FD1}" presName="chevron5" presStyleLbl="alignNode1" presStyleIdx="18" presStyleCnt="21"/>
      <dgm:spPr/>
    </dgm:pt>
    <dgm:pt modelId="{E1DDF0A0-6CCE-45BB-B56C-8F6C70837992}" type="pres">
      <dgm:prSet presAssocID="{BF49DEF3-AA1D-4AE7-8D30-A19BC8F96FD1}" presName="chevron6" presStyleLbl="alignNode1" presStyleIdx="19" presStyleCnt="21"/>
      <dgm:spPr/>
    </dgm:pt>
    <dgm:pt modelId="{55793CC0-50E0-4E88-BF42-132C094A438B}" type="pres">
      <dgm:prSet presAssocID="{BF49DEF3-AA1D-4AE7-8D30-A19BC8F96FD1}" presName="chevron7" presStyleLbl="alignNode1" presStyleIdx="20" presStyleCnt="21"/>
      <dgm:spPr/>
    </dgm:pt>
    <dgm:pt modelId="{52C360E5-0C21-4728-B660-562DAB7632F2}" type="pres">
      <dgm:prSet presAssocID="{BF49DEF3-AA1D-4AE7-8D30-A19BC8F96FD1}" presName="childtext" presStyleLbl="solidFgAcc1" presStyleIdx="2" presStyleCnt="3">
        <dgm:presLayoutVars>
          <dgm:chMax/>
          <dgm:chPref val="0"/>
          <dgm:bulletEnabled val="1"/>
        </dgm:presLayoutVars>
      </dgm:prSet>
      <dgm:spPr/>
      <dgm:t>
        <a:bodyPr/>
        <a:lstStyle/>
        <a:p>
          <a:endParaRPr lang="es-ES"/>
        </a:p>
      </dgm:t>
    </dgm:pt>
  </dgm:ptLst>
  <dgm:cxnLst>
    <dgm:cxn modelId="{7A7D2175-7048-49AB-ADA2-EFB93CD89499}" type="presOf" srcId="{30D03631-7E5E-4CCE-8CE5-78CC96C121DE}" destId="{33554F73-6A22-4E43-9A9A-5E955779A774}" srcOrd="0" destOrd="0" presId="urn:microsoft.com/office/officeart/2008/layout/VerticalAccentList"/>
    <dgm:cxn modelId="{5CB5D95C-A3D1-4FCC-A4D4-63ED90F75139}" type="presOf" srcId="{433F9A69-392A-4F0F-B9A1-540F9A2E48B0}" destId="{63893D8B-0489-4522-8456-8A397502A25E}" srcOrd="0" destOrd="0" presId="urn:microsoft.com/office/officeart/2008/layout/VerticalAccentList"/>
    <dgm:cxn modelId="{B1D49D00-2CD3-433D-8164-4DEF7F7A8F35}" type="presOf" srcId="{BF49DEF3-AA1D-4AE7-8D30-A19BC8F96FD1}" destId="{11151CC6-CACE-48CE-A25A-22573F8EE3C6}" srcOrd="0" destOrd="0" presId="urn:microsoft.com/office/officeart/2008/layout/VerticalAccentList"/>
    <dgm:cxn modelId="{8CFAFC50-C1D3-4CCE-AC1D-8B1BFA145C71}" srcId="{30D03631-7E5E-4CCE-8CE5-78CC96C121DE}" destId="{123085BF-C93E-4E05-9AF2-97A547A73F6A}" srcOrd="1" destOrd="0" parTransId="{71EB5284-7D85-4414-8DBF-5377A9E623C1}" sibTransId="{ED7C1266-C8C5-448D-8600-55EB765CD673}"/>
    <dgm:cxn modelId="{EF814751-F84B-4828-90A2-E6251FCA7A42}" type="presOf" srcId="{8CE37FDA-1578-4352-BB63-4467BEC97E91}" destId="{C44758AD-AD10-4177-81A2-1C541A98028D}" srcOrd="0" destOrd="0" presId="urn:microsoft.com/office/officeart/2008/layout/VerticalAccentList"/>
    <dgm:cxn modelId="{547EC7CB-8940-4259-9807-ACD43A9E823C}" srcId="{8CE37FDA-1578-4352-BB63-4467BEC97E91}" destId="{27A4ABDE-96FA-47EC-A4D8-1879D8E9AC03}" srcOrd="0" destOrd="0" parTransId="{D97A7786-588F-4420-BD37-3FDC149ED480}" sibTransId="{BBFE31A2-813B-4830-966F-9829A4CE3D06}"/>
    <dgm:cxn modelId="{4443C1E1-C966-4D37-8FB5-96AAA6278D5C}" srcId="{8CE37FDA-1578-4352-BB63-4467BEC97E91}" destId="{735F1881-2873-4430-A956-8C94BD1AF7AB}" srcOrd="1" destOrd="0" parTransId="{55209A21-8F3E-48FD-B965-DC19D3906C9F}" sibTransId="{344BCBDA-0540-49B2-9CB2-38832F554230}"/>
    <dgm:cxn modelId="{1D9AA5FA-7F73-4F2B-A1B9-C0F13AB8535B}" srcId="{433F9A69-392A-4F0F-B9A1-540F9A2E48B0}" destId="{8CE37FDA-1578-4352-BB63-4467BEC97E91}" srcOrd="0" destOrd="0" parTransId="{7BBA14FE-BA9A-417E-8DF6-58B019E99E43}" sibTransId="{DF336C6B-A93F-415B-A2AE-2EC56874FEC8}"/>
    <dgm:cxn modelId="{5F556931-10FB-4DC4-95A4-241C9D875875}" srcId="{433F9A69-392A-4F0F-B9A1-540F9A2E48B0}" destId="{BF49DEF3-AA1D-4AE7-8D30-A19BC8F96FD1}" srcOrd="2" destOrd="0" parTransId="{ED3CB359-4ADA-48AA-AF9D-275BCEB690D2}" sibTransId="{E641BCEA-BA79-448E-A850-E2EA40A68C02}"/>
    <dgm:cxn modelId="{6DBB7E9C-19E0-4646-A7CA-3B712778023D}" type="presOf" srcId="{2A843033-6E11-4F32-900B-099A24769A8B}" destId="{52C360E5-0C21-4728-B660-562DAB7632F2}" srcOrd="0" destOrd="0" presId="urn:microsoft.com/office/officeart/2008/layout/VerticalAccentList"/>
    <dgm:cxn modelId="{CC23D037-80AF-449A-B273-39D310294DF3}" srcId="{BF49DEF3-AA1D-4AE7-8D30-A19BC8F96FD1}" destId="{2A843033-6E11-4F32-900B-099A24769A8B}" srcOrd="0" destOrd="0" parTransId="{D5070CAC-66E3-4524-8FF7-9D6F9F0B1146}" sibTransId="{01C90326-6FBE-446F-BEC7-57CC691B4585}"/>
    <dgm:cxn modelId="{6AEBE174-18C5-4215-92AC-E880EF73569D}" type="presOf" srcId="{A643FA6B-1078-4531-9093-3141B3FB2199}" destId="{6F19C126-B713-4175-8E6D-A87CD74210CF}" srcOrd="0" destOrd="0" presId="urn:microsoft.com/office/officeart/2008/layout/VerticalAccentList"/>
    <dgm:cxn modelId="{B22F9CA0-E5F7-4393-B3B6-171ACE2CA11F}" type="presOf" srcId="{27A4ABDE-96FA-47EC-A4D8-1879D8E9AC03}" destId="{4656F031-73C8-48B8-892E-1A1B068D2E77}" srcOrd="0" destOrd="0" presId="urn:microsoft.com/office/officeart/2008/layout/VerticalAccentList"/>
    <dgm:cxn modelId="{25685A75-C3FD-4CE2-87F8-39061D738448}" srcId="{30D03631-7E5E-4CCE-8CE5-78CC96C121DE}" destId="{A643FA6B-1078-4531-9093-3141B3FB2199}" srcOrd="0" destOrd="0" parTransId="{3EE7A8FA-BB1D-4C2F-8312-503CFEB4F7C3}" sibTransId="{50522E40-C251-4BA2-9E36-52A7CC31E4F9}"/>
    <dgm:cxn modelId="{A35D8E31-4402-4A14-BBC2-EAA40740EFFA}" type="presOf" srcId="{735F1881-2873-4430-A956-8C94BD1AF7AB}" destId="{4656F031-73C8-48B8-892E-1A1B068D2E77}" srcOrd="0" destOrd="1" presId="urn:microsoft.com/office/officeart/2008/layout/VerticalAccentList"/>
    <dgm:cxn modelId="{6FFC736E-09E0-49FD-B3B9-4AC8706EC67E}" type="presOf" srcId="{123085BF-C93E-4E05-9AF2-97A547A73F6A}" destId="{6F19C126-B713-4175-8E6D-A87CD74210CF}" srcOrd="0" destOrd="1" presId="urn:microsoft.com/office/officeart/2008/layout/VerticalAccentList"/>
    <dgm:cxn modelId="{01BBE1C7-07AE-48EF-8782-8330E667CDD0}" srcId="{433F9A69-392A-4F0F-B9A1-540F9A2E48B0}" destId="{30D03631-7E5E-4CCE-8CE5-78CC96C121DE}" srcOrd="1" destOrd="0" parTransId="{64DACF81-5E6D-4B03-B43D-6705E12B5D43}" sibTransId="{B3FD8DC0-6FA2-471C-9553-6270A8E399C9}"/>
    <dgm:cxn modelId="{F7002FB8-B668-4F9D-BDF6-288A07CCD5F6}" type="presParOf" srcId="{63893D8B-0489-4522-8456-8A397502A25E}" destId="{602EC594-7185-4056-8330-49C12A9894D2}" srcOrd="0" destOrd="0" presId="urn:microsoft.com/office/officeart/2008/layout/VerticalAccentList"/>
    <dgm:cxn modelId="{AC124C98-2578-48B9-8B85-C33AFE93FE24}" type="presParOf" srcId="{602EC594-7185-4056-8330-49C12A9894D2}" destId="{C44758AD-AD10-4177-81A2-1C541A98028D}" srcOrd="0" destOrd="0" presId="urn:microsoft.com/office/officeart/2008/layout/VerticalAccentList"/>
    <dgm:cxn modelId="{8902E523-80DB-46E9-8D22-FC7F285BAEDC}" type="presParOf" srcId="{63893D8B-0489-4522-8456-8A397502A25E}" destId="{6317F6AD-7591-4EB5-80C7-4894EE9D8FCB}" srcOrd="1" destOrd="0" presId="urn:microsoft.com/office/officeart/2008/layout/VerticalAccentList"/>
    <dgm:cxn modelId="{5275F680-1745-4E16-B32A-03F32F4CCB34}" type="presParOf" srcId="{6317F6AD-7591-4EB5-80C7-4894EE9D8FCB}" destId="{584098DD-D790-4899-8B69-6C634C0E32C5}" srcOrd="0" destOrd="0" presId="urn:microsoft.com/office/officeart/2008/layout/VerticalAccentList"/>
    <dgm:cxn modelId="{0C16B86B-2D6E-461D-93D2-2979C5487FFF}" type="presParOf" srcId="{6317F6AD-7591-4EB5-80C7-4894EE9D8FCB}" destId="{B38A1CD3-2639-46B3-9060-7A1CB45C2151}" srcOrd="1" destOrd="0" presId="urn:microsoft.com/office/officeart/2008/layout/VerticalAccentList"/>
    <dgm:cxn modelId="{AB04F132-9570-42FA-AA20-DFE823649845}" type="presParOf" srcId="{6317F6AD-7591-4EB5-80C7-4894EE9D8FCB}" destId="{7EBCBEDD-9FD9-48FF-BE57-64A70EC9FBB1}" srcOrd="2" destOrd="0" presId="urn:microsoft.com/office/officeart/2008/layout/VerticalAccentList"/>
    <dgm:cxn modelId="{C81F161B-F1C9-4FE1-B215-6BFCF68A9181}" type="presParOf" srcId="{6317F6AD-7591-4EB5-80C7-4894EE9D8FCB}" destId="{6CA3B87D-8A2C-48E8-9473-357474618099}" srcOrd="3" destOrd="0" presId="urn:microsoft.com/office/officeart/2008/layout/VerticalAccentList"/>
    <dgm:cxn modelId="{773A276F-34C2-4861-B60E-9F3C40416B72}" type="presParOf" srcId="{6317F6AD-7591-4EB5-80C7-4894EE9D8FCB}" destId="{F2CBC973-996B-40CB-B12A-88522BBEB845}" srcOrd="4" destOrd="0" presId="urn:microsoft.com/office/officeart/2008/layout/VerticalAccentList"/>
    <dgm:cxn modelId="{C8F7B467-B684-4EC8-813D-9A300F80552D}" type="presParOf" srcId="{6317F6AD-7591-4EB5-80C7-4894EE9D8FCB}" destId="{0806E1E6-B3B7-4FDC-B68B-99C824AA2198}" srcOrd="5" destOrd="0" presId="urn:microsoft.com/office/officeart/2008/layout/VerticalAccentList"/>
    <dgm:cxn modelId="{235506D9-0E49-441A-BB49-50C725C74212}" type="presParOf" srcId="{6317F6AD-7591-4EB5-80C7-4894EE9D8FCB}" destId="{6ECE5630-F4F2-4326-A2CC-DB3F87546289}" srcOrd="6" destOrd="0" presId="urn:microsoft.com/office/officeart/2008/layout/VerticalAccentList"/>
    <dgm:cxn modelId="{EED32C70-6BE7-4A6D-8E8F-6AA5949AE3D6}" type="presParOf" srcId="{6317F6AD-7591-4EB5-80C7-4894EE9D8FCB}" destId="{4656F031-73C8-48B8-892E-1A1B068D2E77}" srcOrd="7" destOrd="0" presId="urn:microsoft.com/office/officeart/2008/layout/VerticalAccentList"/>
    <dgm:cxn modelId="{B6AB9CA0-C608-4005-AF98-7F4795FC9F30}" type="presParOf" srcId="{63893D8B-0489-4522-8456-8A397502A25E}" destId="{1C52CEB3-2C1A-4F7B-B26B-AA5C700CD3C7}" srcOrd="2" destOrd="0" presId="urn:microsoft.com/office/officeart/2008/layout/VerticalAccentList"/>
    <dgm:cxn modelId="{C8C3F213-C91B-4C3A-ADA7-DA7FC6AD213C}" type="presParOf" srcId="{63893D8B-0489-4522-8456-8A397502A25E}" destId="{10AD46F1-ED4F-4FE6-9F46-4DDE4A221603}" srcOrd="3" destOrd="0" presId="urn:microsoft.com/office/officeart/2008/layout/VerticalAccentList"/>
    <dgm:cxn modelId="{EA5C1F13-70A8-40F2-8C4A-28D82E88FF22}" type="presParOf" srcId="{10AD46F1-ED4F-4FE6-9F46-4DDE4A221603}" destId="{33554F73-6A22-4E43-9A9A-5E955779A774}" srcOrd="0" destOrd="0" presId="urn:microsoft.com/office/officeart/2008/layout/VerticalAccentList"/>
    <dgm:cxn modelId="{DBA0A48E-86BD-402A-B9B3-736E4F23B65A}" type="presParOf" srcId="{63893D8B-0489-4522-8456-8A397502A25E}" destId="{8A8444F2-729A-49BD-9DF8-7FCF146C1559}" srcOrd="4" destOrd="0" presId="urn:microsoft.com/office/officeart/2008/layout/VerticalAccentList"/>
    <dgm:cxn modelId="{E70AE9C1-E202-4A3A-AC89-B906A52F4BB2}" type="presParOf" srcId="{8A8444F2-729A-49BD-9DF8-7FCF146C1559}" destId="{F284CD11-ECA9-4CA0-A5D9-1773A8597F9D}" srcOrd="0" destOrd="0" presId="urn:microsoft.com/office/officeart/2008/layout/VerticalAccentList"/>
    <dgm:cxn modelId="{B17857A3-3620-4995-9B5B-1668837D78F6}" type="presParOf" srcId="{8A8444F2-729A-49BD-9DF8-7FCF146C1559}" destId="{C2CF92E8-ABFF-4948-BB2E-2078E43161F2}" srcOrd="1" destOrd="0" presId="urn:microsoft.com/office/officeart/2008/layout/VerticalAccentList"/>
    <dgm:cxn modelId="{651E0930-124F-4E48-8A22-9EB8D95520A8}" type="presParOf" srcId="{8A8444F2-729A-49BD-9DF8-7FCF146C1559}" destId="{35C2635B-83B7-4D37-9AB3-CDEE17628C8E}" srcOrd="2" destOrd="0" presId="urn:microsoft.com/office/officeart/2008/layout/VerticalAccentList"/>
    <dgm:cxn modelId="{034615A8-D27B-4C53-8B4E-3937043136AC}" type="presParOf" srcId="{8A8444F2-729A-49BD-9DF8-7FCF146C1559}" destId="{E74EE41B-39BA-487D-B28C-C6FA6C1B0A49}" srcOrd="3" destOrd="0" presId="urn:microsoft.com/office/officeart/2008/layout/VerticalAccentList"/>
    <dgm:cxn modelId="{E6D7F0AE-59CD-49FA-AB6C-24FBAD87142B}" type="presParOf" srcId="{8A8444F2-729A-49BD-9DF8-7FCF146C1559}" destId="{97F63ED7-2BDD-4DB8-9CCB-D2A82CF422C9}" srcOrd="4" destOrd="0" presId="urn:microsoft.com/office/officeart/2008/layout/VerticalAccentList"/>
    <dgm:cxn modelId="{E7A6CB97-6552-4679-AD50-5355A413E411}" type="presParOf" srcId="{8A8444F2-729A-49BD-9DF8-7FCF146C1559}" destId="{67AE703E-1D3F-46F3-8399-4689579DB1C3}" srcOrd="5" destOrd="0" presId="urn:microsoft.com/office/officeart/2008/layout/VerticalAccentList"/>
    <dgm:cxn modelId="{852ECD7B-0812-4903-A1DC-5E8C004630EC}" type="presParOf" srcId="{8A8444F2-729A-49BD-9DF8-7FCF146C1559}" destId="{0F36A3D2-F283-45B5-8559-A7F5D8E0D1FF}" srcOrd="6" destOrd="0" presId="urn:microsoft.com/office/officeart/2008/layout/VerticalAccentList"/>
    <dgm:cxn modelId="{A4176EC4-6504-47FA-95E5-7C10588BD141}" type="presParOf" srcId="{8A8444F2-729A-49BD-9DF8-7FCF146C1559}" destId="{6F19C126-B713-4175-8E6D-A87CD74210CF}" srcOrd="7" destOrd="0" presId="urn:microsoft.com/office/officeart/2008/layout/VerticalAccentList"/>
    <dgm:cxn modelId="{226AE81D-C643-4569-BDC8-BE30F49584FD}" type="presParOf" srcId="{63893D8B-0489-4522-8456-8A397502A25E}" destId="{98A9DC6C-2457-4E35-8B0E-71CCFBFFC870}" srcOrd="5" destOrd="0" presId="urn:microsoft.com/office/officeart/2008/layout/VerticalAccentList"/>
    <dgm:cxn modelId="{0839E8E0-D0B8-43F5-BB86-C502EEAE7C5E}" type="presParOf" srcId="{63893D8B-0489-4522-8456-8A397502A25E}" destId="{6D4B2B34-C795-4BBE-899D-0623D5B05744}" srcOrd="6" destOrd="0" presId="urn:microsoft.com/office/officeart/2008/layout/VerticalAccentList"/>
    <dgm:cxn modelId="{C71E08E0-1403-4162-83E2-5784184C9DC9}" type="presParOf" srcId="{6D4B2B34-C795-4BBE-899D-0623D5B05744}" destId="{11151CC6-CACE-48CE-A25A-22573F8EE3C6}" srcOrd="0" destOrd="0" presId="urn:microsoft.com/office/officeart/2008/layout/VerticalAccentList"/>
    <dgm:cxn modelId="{6035CB42-7284-4C61-BC97-72DC2466B635}" type="presParOf" srcId="{63893D8B-0489-4522-8456-8A397502A25E}" destId="{426ECED2-E52C-4055-B66C-9BC39FCCFC2C}" srcOrd="7" destOrd="0" presId="urn:microsoft.com/office/officeart/2008/layout/VerticalAccentList"/>
    <dgm:cxn modelId="{2A112329-4CE9-4A2E-BC0C-DAE7DD0B7586}" type="presParOf" srcId="{426ECED2-E52C-4055-B66C-9BC39FCCFC2C}" destId="{66C002AF-E7C4-4668-B4BA-2E1175189D4E}" srcOrd="0" destOrd="0" presId="urn:microsoft.com/office/officeart/2008/layout/VerticalAccentList"/>
    <dgm:cxn modelId="{527FDBCC-5588-4F7A-AD38-C9D4DDACCF7B}" type="presParOf" srcId="{426ECED2-E52C-4055-B66C-9BC39FCCFC2C}" destId="{AB0C261F-90AD-4255-8910-05DB77D4199B}" srcOrd="1" destOrd="0" presId="urn:microsoft.com/office/officeart/2008/layout/VerticalAccentList"/>
    <dgm:cxn modelId="{345681D2-41AC-4677-BEAE-CA4632D14F17}" type="presParOf" srcId="{426ECED2-E52C-4055-B66C-9BC39FCCFC2C}" destId="{C4172753-068A-40E7-94A6-420A4F4146DD}" srcOrd="2" destOrd="0" presId="urn:microsoft.com/office/officeart/2008/layout/VerticalAccentList"/>
    <dgm:cxn modelId="{32A92C5C-F06C-46F2-B1DF-ED6746563CB8}" type="presParOf" srcId="{426ECED2-E52C-4055-B66C-9BC39FCCFC2C}" destId="{75865F31-6B11-4953-AC98-C12B4128D7E3}" srcOrd="3" destOrd="0" presId="urn:microsoft.com/office/officeart/2008/layout/VerticalAccentList"/>
    <dgm:cxn modelId="{4F14CC9F-7F1C-4AFC-884A-70A476A3F676}" type="presParOf" srcId="{426ECED2-E52C-4055-B66C-9BC39FCCFC2C}" destId="{18FC6292-6F7C-4F07-8566-43DE40153873}" srcOrd="4" destOrd="0" presId="urn:microsoft.com/office/officeart/2008/layout/VerticalAccentList"/>
    <dgm:cxn modelId="{7EB83657-201D-43B6-8A5D-9CDDE4948703}" type="presParOf" srcId="{426ECED2-E52C-4055-B66C-9BC39FCCFC2C}" destId="{E1DDF0A0-6CCE-45BB-B56C-8F6C70837992}" srcOrd="5" destOrd="0" presId="urn:microsoft.com/office/officeart/2008/layout/VerticalAccentList"/>
    <dgm:cxn modelId="{8E14704F-B012-4A26-AB15-EB79A35AAEBC}" type="presParOf" srcId="{426ECED2-E52C-4055-B66C-9BC39FCCFC2C}" destId="{55793CC0-50E0-4E88-BF42-132C094A438B}" srcOrd="6" destOrd="0" presId="urn:microsoft.com/office/officeart/2008/layout/VerticalAccentList"/>
    <dgm:cxn modelId="{6DDF37F9-2323-4606-BEBA-D3AD2F5CE2A6}" type="presParOf" srcId="{426ECED2-E52C-4055-B66C-9BC39FCCFC2C}" destId="{52C360E5-0C21-4728-B660-562DAB7632F2}" srcOrd="7"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25ED4D-A25A-4D04-BEB1-22FEC5E78A54}"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es-ES"/>
        </a:p>
      </dgm:t>
    </dgm:pt>
    <dgm:pt modelId="{02734243-B1E6-454C-8301-A48A3C67185B}">
      <dgm:prSet phldrT="[Texto]" custT="1"/>
      <dgm:spPr/>
      <dgm:t>
        <a:bodyPr/>
        <a:lstStyle/>
        <a:p>
          <a:r>
            <a:rPr lang="es-ES" sz="4800" dirty="0" smtClean="0">
              <a:solidFill>
                <a:srgbClr val="0070C0"/>
              </a:solidFill>
            </a:rPr>
            <a:t>Consideraciones:</a:t>
          </a:r>
          <a:endParaRPr lang="es-ES" sz="4800" dirty="0">
            <a:solidFill>
              <a:srgbClr val="0070C0"/>
            </a:solidFill>
          </a:endParaRPr>
        </a:p>
      </dgm:t>
    </dgm:pt>
    <dgm:pt modelId="{00784B73-E93D-4FFE-87C5-E965C10463B7}" type="parTrans" cxnId="{311EE347-0BF1-4C9D-A90A-6DEF4B5A3DE6}">
      <dgm:prSet/>
      <dgm:spPr/>
      <dgm:t>
        <a:bodyPr/>
        <a:lstStyle/>
        <a:p>
          <a:endParaRPr lang="es-ES"/>
        </a:p>
      </dgm:t>
    </dgm:pt>
    <dgm:pt modelId="{8FD629B1-16A4-44A7-B584-5BAC018D7298}" type="sibTrans" cxnId="{311EE347-0BF1-4C9D-A90A-6DEF4B5A3DE6}">
      <dgm:prSet/>
      <dgm:spPr/>
      <dgm:t>
        <a:bodyPr/>
        <a:lstStyle/>
        <a:p>
          <a:endParaRPr lang="es-ES"/>
        </a:p>
      </dgm:t>
    </dgm:pt>
    <dgm:pt modelId="{EF00075A-84F0-4FC1-ADA1-DD109BF28EF6}">
      <dgm:prSet phldrT="[Texto]"/>
      <dgm:spPr/>
      <dgm:t>
        <a:bodyPr/>
        <a:lstStyle/>
        <a:p>
          <a:pPr algn="just"/>
          <a:r>
            <a:rPr lang="es-ES" dirty="0" smtClean="0"/>
            <a:t>Una vez localizado el equipo requerido, se contactará directamente con el IP/responsable para valorar la posibilidad de hacer uso del mismo, condiciones de utilización, etc.</a:t>
          </a:r>
          <a:endParaRPr lang="es-ES" dirty="0"/>
        </a:p>
      </dgm:t>
    </dgm:pt>
    <dgm:pt modelId="{F59D31A7-A7CB-4F92-BD36-E88AE4302DD0}" type="parTrans" cxnId="{FD9B80C6-6BC0-4665-A904-CDA2CBC73FE8}">
      <dgm:prSet/>
      <dgm:spPr/>
      <dgm:t>
        <a:bodyPr/>
        <a:lstStyle/>
        <a:p>
          <a:endParaRPr lang="es-ES"/>
        </a:p>
      </dgm:t>
    </dgm:pt>
    <dgm:pt modelId="{FAF9A589-5E34-4476-A078-F36CED0CF532}" type="sibTrans" cxnId="{FD9B80C6-6BC0-4665-A904-CDA2CBC73FE8}">
      <dgm:prSet/>
      <dgm:spPr/>
      <dgm:t>
        <a:bodyPr/>
        <a:lstStyle/>
        <a:p>
          <a:endParaRPr lang="es-ES"/>
        </a:p>
      </dgm:t>
    </dgm:pt>
    <dgm:pt modelId="{6786788C-9E8A-4A37-8196-5802174468B3}">
      <dgm:prSet/>
      <dgm:spPr/>
      <dgm:t>
        <a:bodyPr/>
        <a:lstStyle/>
        <a:p>
          <a:pPr algn="just"/>
          <a:r>
            <a:rPr lang="es-ES" dirty="0" smtClean="0"/>
            <a:t>La base de datos que alimenta esta aplicación se actualizará periódicamente. </a:t>
          </a:r>
          <a:endParaRPr lang="es-ES" dirty="0"/>
        </a:p>
      </dgm:t>
    </dgm:pt>
    <dgm:pt modelId="{71EE256E-ACFE-4FC4-A0C6-676603AD012B}" type="parTrans" cxnId="{01478200-67FD-45E6-927E-EC540F315B18}">
      <dgm:prSet/>
      <dgm:spPr/>
      <dgm:t>
        <a:bodyPr/>
        <a:lstStyle/>
        <a:p>
          <a:endParaRPr lang="es-ES"/>
        </a:p>
      </dgm:t>
    </dgm:pt>
    <dgm:pt modelId="{BC00C147-1582-4D19-992C-AF32E88F925F}" type="sibTrans" cxnId="{01478200-67FD-45E6-927E-EC540F315B18}">
      <dgm:prSet/>
      <dgm:spPr/>
      <dgm:t>
        <a:bodyPr/>
        <a:lstStyle/>
        <a:p>
          <a:endParaRPr lang="es-ES"/>
        </a:p>
      </dgm:t>
    </dgm:pt>
    <dgm:pt modelId="{84DFB81E-632C-4159-8FEF-317BE6227F8A}">
      <dgm:prSet/>
      <dgm:spPr/>
      <dgm:t>
        <a:bodyPr/>
        <a:lstStyle/>
        <a:p>
          <a:pPr algn="just"/>
          <a:r>
            <a:rPr lang="es-ES" dirty="0" smtClean="0"/>
            <a:t>En la web se mantendrá siempre la versión actualizada. Se recomienda su consulta para información vigente.</a:t>
          </a:r>
          <a:endParaRPr lang="es-ES" dirty="0"/>
        </a:p>
      </dgm:t>
    </dgm:pt>
    <dgm:pt modelId="{A18C85D8-147C-4C39-BDC8-3533E702FA93}" type="parTrans" cxnId="{FB6D1032-5B25-4307-BA9C-E71681F18A68}">
      <dgm:prSet/>
      <dgm:spPr/>
      <dgm:t>
        <a:bodyPr/>
        <a:lstStyle/>
        <a:p>
          <a:endParaRPr lang="es-ES"/>
        </a:p>
      </dgm:t>
    </dgm:pt>
    <dgm:pt modelId="{9CA5EEDA-22FD-412E-BE73-3FE1884AF4EE}" type="sibTrans" cxnId="{FB6D1032-5B25-4307-BA9C-E71681F18A68}">
      <dgm:prSet/>
      <dgm:spPr/>
      <dgm:t>
        <a:bodyPr/>
        <a:lstStyle/>
        <a:p>
          <a:endParaRPr lang="es-ES"/>
        </a:p>
      </dgm:t>
    </dgm:pt>
    <dgm:pt modelId="{D3E1018E-72B9-451F-B24E-AF8F8356E047}">
      <dgm:prSet/>
      <dgm:spPr/>
      <dgm:t>
        <a:bodyPr/>
        <a:lstStyle/>
        <a:p>
          <a:pPr algn="just"/>
          <a:r>
            <a:rPr lang="es-ES" dirty="0" smtClean="0"/>
            <a:t>Esta aplicación no es compatible con </a:t>
          </a:r>
          <a:r>
            <a:rPr lang="es-ES" i="1" dirty="0" err="1" smtClean="0"/>
            <a:t>LibreOffice</a:t>
          </a:r>
          <a:r>
            <a:rPr lang="es-ES" dirty="0" smtClean="0"/>
            <a:t> ni versiones anteriores a </a:t>
          </a:r>
          <a:r>
            <a:rPr lang="es-ES" i="1" dirty="0" smtClean="0"/>
            <a:t>Microsoft Office 2013.</a:t>
          </a:r>
          <a:endParaRPr lang="es-ES" dirty="0"/>
        </a:p>
      </dgm:t>
    </dgm:pt>
    <dgm:pt modelId="{C30A733E-E8E6-4D8D-A4F8-C08636C16DE5}" type="parTrans" cxnId="{8063F5AE-F8AD-4A3D-B6D9-D4DB9D1D7027}">
      <dgm:prSet/>
      <dgm:spPr/>
      <dgm:t>
        <a:bodyPr/>
        <a:lstStyle/>
        <a:p>
          <a:endParaRPr lang="es-ES"/>
        </a:p>
      </dgm:t>
    </dgm:pt>
    <dgm:pt modelId="{749335B4-A37D-4805-9325-08A9EB4A59E3}" type="sibTrans" cxnId="{8063F5AE-F8AD-4A3D-B6D9-D4DB9D1D7027}">
      <dgm:prSet/>
      <dgm:spPr/>
      <dgm:t>
        <a:bodyPr/>
        <a:lstStyle/>
        <a:p>
          <a:endParaRPr lang="es-ES"/>
        </a:p>
      </dgm:t>
    </dgm:pt>
    <dgm:pt modelId="{293C4D12-F1AF-4919-9B62-10EE2200A061}" type="pres">
      <dgm:prSet presAssocID="{3D25ED4D-A25A-4D04-BEB1-22FEC5E78A54}" presName="theList" presStyleCnt="0">
        <dgm:presLayoutVars>
          <dgm:dir/>
          <dgm:animLvl val="lvl"/>
          <dgm:resizeHandles val="exact"/>
        </dgm:presLayoutVars>
      </dgm:prSet>
      <dgm:spPr/>
      <dgm:t>
        <a:bodyPr/>
        <a:lstStyle/>
        <a:p>
          <a:endParaRPr lang="es-ES"/>
        </a:p>
      </dgm:t>
    </dgm:pt>
    <dgm:pt modelId="{E8D67813-86ED-4A97-B601-290C2F0293BB}" type="pres">
      <dgm:prSet presAssocID="{02734243-B1E6-454C-8301-A48A3C67185B}" presName="compNode" presStyleCnt="0"/>
      <dgm:spPr/>
      <dgm:t>
        <a:bodyPr/>
        <a:lstStyle/>
        <a:p>
          <a:endParaRPr lang="es-ES"/>
        </a:p>
      </dgm:t>
    </dgm:pt>
    <dgm:pt modelId="{0E3DCE52-4852-4C91-B4EF-4BEA5EE3EACD}" type="pres">
      <dgm:prSet presAssocID="{02734243-B1E6-454C-8301-A48A3C67185B}" presName="aNode" presStyleLbl="bgShp" presStyleIdx="0" presStyleCnt="1" custLinFactNeighborX="42022" custLinFactNeighborY="-971"/>
      <dgm:spPr/>
      <dgm:t>
        <a:bodyPr/>
        <a:lstStyle/>
        <a:p>
          <a:endParaRPr lang="es-ES"/>
        </a:p>
      </dgm:t>
    </dgm:pt>
    <dgm:pt modelId="{E983FF20-1718-4064-AC5E-BE6ED94836F3}" type="pres">
      <dgm:prSet presAssocID="{02734243-B1E6-454C-8301-A48A3C67185B}" presName="textNode" presStyleLbl="bgShp" presStyleIdx="0" presStyleCnt="1"/>
      <dgm:spPr/>
      <dgm:t>
        <a:bodyPr/>
        <a:lstStyle/>
        <a:p>
          <a:endParaRPr lang="es-ES"/>
        </a:p>
      </dgm:t>
    </dgm:pt>
    <dgm:pt modelId="{ACF7410F-8F93-433F-BF1D-AFD4D7C1DA0B}" type="pres">
      <dgm:prSet presAssocID="{02734243-B1E6-454C-8301-A48A3C67185B}" presName="compChildNode" presStyleCnt="0"/>
      <dgm:spPr/>
      <dgm:t>
        <a:bodyPr/>
        <a:lstStyle/>
        <a:p>
          <a:endParaRPr lang="es-ES"/>
        </a:p>
      </dgm:t>
    </dgm:pt>
    <dgm:pt modelId="{87A8CD24-14E3-4E24-8678-F9354B57AFF1}" type="pres">
      <dgm:prSet presAssocID="{02734243-B1E6-454C-8301-A48A3C67185B}" presName="theInnerList" presStyleCnt="0"/>
      <dgm:spPr/>
      <dgm:t>
        <a:bodyPr/>
        <a:lstStyle/>
        <a:p>
          <a:endParaRPr lang="es-ES"/>
        </a:p>
      </dgm:t>
    </dgm:pt>
    <dgm:pt modelId="{C286C7B0-BCB9-44B7-9F14-EDCE868E8B1F}" type="pres">
      <dgm:prSet presAssocID="{EF00075A-84F0-4FC1-ADA1-DD109BF28EF6}" presName="childNode" presStyleLbl="node1" presStyleIdx="0" presStyleCnt="4" custScaleY="165475" custLinFactY="-37803" custLinFactNeighborX="-39" custLinFactNeighborY="-100000">
        <dgm:presLayoutVars>
          <dgm:bulletEnabled val="1"/>
        </dgm:presLayoutVars>
      </dgm:prSet>
      <dgm:spPr/>
      <dgm:t>
        <a:bodyPr/>
        <a:lstStyle/>
        <a:p>
          <a:endParaRPr lang="es-ES"/>
        </a:p>
      </dgm:t>
    </dgm:pt>
    <dgm:pt modelId="{296AE39F-5CEE-4A88-9C5D-065F80E84375}" type="pres">
      <dgm:prSet presAssocID="{EF00075A-84F0-4FC1-ADA1-DD109BF28EF6}" presName="aSpace2" presStyleCnt="0"/>
      <dgm:spPr/>
      <dgm:t>
        <a:bodyPr/>
        <a:lstStyle/>
        <a:p>
          <a:endParaRPr lang="es-ES"/>
        </a:p>
      </dgm:t>
    </dgm:pt>
    <dgm:pt modelId="{A503F49B-BEA0-4051-92E5-6971AC7A2129}" type="pres">
      <dgm:prSet presAssocID="{6786788C-9E8A-4A37-8196-5802174468B3}" presName="childNode" presStyleLbl="node1" presStyleIdx="1" presStyleCnt="4" custLinFactY="-25069" custLinFactNeighborX="-39" custLinFactNeighborY="-100000">
        <dgm:presLayoutVars>
          <dgm:bulletEnabled val="1"/>
        </dgm:presLayoutVars>
      </dgm:prSet>
      <dgm:spPr/>
      <dgm:t>
        <a:bodyPr/>
        <a:lstStyle/>
        <a:p>
          <a:endParaRPr lang="es-ES"/>
        </a:p>
      </dgm:t>
    </dgm:pt>
    <dgm:pt modelId="{1537EC33-A92E-4E42-953A-2ECA66C500F4}" type="pres">
      <dgm:prSet presAssocID="{6786788C-9E8A-4A37-8196-5802174468B3}" presName="aSpace2" presStyleCnt="0"/>
      <dgm:spPr/>
      <dgm:t>
        <a:bodyPr/>
        <a:lstStyle/>
        <a:p>
          <a:endParaRPr lang="es-ES"/>
        </a:p>
      </dgm:t>
    </dgm:pt>
    <dgm:pt modelId="{68ED31FB-AAE6-43E1-B7F6-E27C1227EF10}" type="pres">
      <dgm:prSet presAssocID="{84DFB81E-632C-4159-8FEF-317BE6227F8A}" presName="childNode" presStyleLbl="node1" presStyleIdx="2" presStyleCnt="4" custLinFactY="-9915" custLinFactNeighborX="-39" custLinFactNeighborY="-100000">
        <dgm:presLayoutVars>
          <dgm:bulletEnabled val="1"/>
        </dgm:presLayoutVars>
      </dgm:prSet>
      <dgm:spPr/>
      <dgm:t>
        <a:bodyPr/>
        <a:lstStyle/>
        <a:p>
          <a:endParaRPr lang="es-ES"/>
        </a:p>
      </dgm:t>
    </dgm:pt>
    <dgm:pt modelId="{2F93D09B-3532-4BFF-A1AC-D6D11653D610}" type="pres">
      <dgm:prSet presAssocID="{84DFB81E-632C-4159-8FEF-317BE6227F8A}" presName="aSpace2" presStyleCnt="0"/>
      <dgm:spPr/>
      <dgm:t>
        <a:bodyPr/>
        <a:lstStyle/>
        <a:p>
          <a:endParaRPr lang="es-ES"/>
        </a:p>
      </dgm:t>
    </dgm:pt>
    <dgm:pt modelId="{C1AA5FA6-B614-4ED4-B4BF-E6348BB66F88}" type="pres">
      <dgm:prSet presAssocID="{D3E1018E-72B9-451F-B24E-AF8F8356E047}" presName="childNode" presStyleLbl="node1" presStyleIdx="3" presStyleCnt="4">
        <dgm:presLayoutVars>
          <dgm:bulletEnabled val="1"/>
        </dgm:presLayoutVars>
      </dgm:prSet>
      <dgm:spPr/>
      <dgm:t>
        <a:bodyPr/>
        <a:lstStyle/>
        <a:p>
          <a:endParaRPr lang="es-ES"/>
        </a:p>
      </dgm:t>
    </dgm:pt>
  </dgm:ptLst>
  <dgm:cxnLst>
    <dgm:cxn modelId="{FD9B80C6-6BC0-4665-A904-CDA2CBC73FE8}" srcId="{02734243-B1E6-454C-8301-A48A3C67185B}" destId="{EF00075A-84F0-4FC1-ADA1-DD109BF28EF6}" srcOrd="0" destOrd="0" parTransId="{F59D31A7-A7CB-4F92-BD36-E88AE4302DD0}" sibTransId="{FAF9A589-5E34-4476-A078-F36CED0CF532}"/>
    <dgm:cxn modelId="{8063F5AE-F8AD-4A3D-B6D9-D4DB9D1D7027}" srcId="{02734243-B1E6-454C-8301-A48A3C67185B}" destId="{D3E1018E-72B9-451F-B24E-AF8F8356E047}" srcOrd="3" destOrd="0" parTransId="{C30A733E-E8E6-4D8D-A4F8-C08636C16DE5}" sibTransId="{749335B4-A37D-4805-9325-08A9EB4A59E3}"/>
    <dgm:cxn modelId="{01478200-67FD-45E6-927E-EC540F315B18}" srcId="{02734243-B1E6-454C-8301-A48A3C67185B}" destId="{6786788C-9E8A-4A37-8196-5802174468B3}" srcOrd="1" destOrd="0" parTransId="{71EE256E-ACFE-4FC4-A0C6-676603AD012B}" sibTransId="{BC00C147-1582-4D19-992C-AF32E88F925F}"/>
    <dgm:cxn modelId="{D77E29F0-DC93-4BCE-86AA-BC2B0F0FF299}" type="presOf" srcId="{6786788C-9E8A-4A37-8196-5802174468B3}" destId="{A503F49B-BEA0-4051-92E5-6971AC7A2129}" srcOrd="0" destOrd="0" presId="urn:microsoft.com/office/officeart/2005/8/layout/lProcess2"/>
    <dgm:cxn modelId="{37811475-62C5-4947-87F8-AD56C42BABE4}" type="presOf" srcId="{D3E1018E-72B9-451F-B24E-AF8F8356E047}" destId="{C1AA5FA6-B614-4ED4-B4BF-E6348BB66F88}" srcOrd="0" destOrd="0" presId="urn:microsoft.com/office/officeart/2005/8/layout/lProcess2"/>
    <dgm:cxn modelId="{40BE2062-39EA-4E75-A3BF-478F17AF14A4}" type="presOf" srcId="{3D25ED4D-A25A-4D04-BEB1-22FEC5E78A54}" destId="{293C4D12-F1AF-4919-9B62-10EE2200A061}" srcOrd="0" destOrd="0" presId="urn:microsoft.com/office/officeart/2005/8/layout/lProcess2"/>
    <dgm:cxn modelId="{50E3347E-447A-426F-88B2-BF3AE38E2E4A}" type="presOf" srcId="{EF00075A-84F0-4FC1-ADA1-DD109BF28EF6}" destId="{C286C7B0-BCB9-44B7-9F14-EDCE868E8B1F}" srcOrd="0" destOrd="0" presId="urn:microsoft.com/office/officeart/2005/8/layout/lProcess2"/>
    <dgm:cxn modelId="{311EE347-0BF1-4C9D-A90A-6DEF4B5A3DE6}" srcId="{3D25ED4D-A25A-4D04-BEB1-22FEC5E78A54}" destId="{02734243-B1E6-454C-8301-A48A3C67185B}" srcOrd="0" destOrd="0" parTransId="{00784B73-E93D-4FFE-87C5-E965C10463B7}" sibTransId="{8FD629B1-16A4-44A7-B584-5BAC018D7298}"/>
    <dgm:cxn modelId="{69225A3A-3B08-429F-87D7-FE3E674D4C3F}" type="presOf" srcId="{02734243-B1E6-454C-8301-A48A3C67185B}" destId="{E983FF20-1718-4064-AC5E-BE6ED94836F3}" srcOrd="1" destOrd="0" presId="urn:microsoft.com/office/officeart/2005/8/layout/lProcess2"/>
    <dgm:cxn modelId="{FB6D1032-5B25-4307-BA9C-E71681F18A68}" srcId="{02734243-B1E6-454C-8301-A48A3C67185B}" destId="{84DFB81E-632C-4159-8FEF-317BE6227F8A}" srcOrd="2" destOrd="0" parTransId="{A18C85D8-147C-4C39-BDC8-3533E702FA93}" sibTransId="{9CA5EEDA-22FD-412E-BE73-3FE1884AF4EE}"/>
    <dgm:cxn modelId="{D1B5407E-EC40-44A7-AF1C-0CB271AE3F10}" type="presOf" srcId="{84DFB81E-632C-4159-8FEF-317BE6227F8A}" destId="{68ED31FB-AAE6-43E1-B7F6-E27C1227EF10}" srcOrd="0" destOrd="0" presId="urn:microsoft.com/office/officeart/2005/8/layout/lProcess2"/>
    <dgm:cxn modelId="{C92FB63F-DED3-4E13-B5A2-87B8898D9A1D}" type="presOf" srcId="{02734243-B1E6-454C-8301-A48A3C67185B}" destId="{0E3DCE52-4852-4C91-B4EF-4BEA5EE3EACD}" srcOrd="0" destOrd="0" presId="urn:microsoft.com/office/officeart/2005/8/layout/lProcess2"/>
    <dgm:cxn modelId="{0793EB41-B289-4221-95F9-234F458187A0}" type="presParOf" srcId="{293C4D12-F1AF-4919-9B62-10EE2200A061}" destId="{E8D67813-86ED-4A97-B601-290C2F0293BB}" srcOrd="0" destOrd="0" presId="urn:microsoft.com/office/officeart/2005/8/layout/lProcess2"/>
    <dgm:cxn modelId="{46145383-E56D-4D4A-9438-05FC44CF12B3}" type="presParOf" srcId="{E8D67813-86ED-4A97-B601-290C2F0293BB}" destId="{0E3DCE52-4852-4C91-B4EF-4BEA5EE3EACD}" srcOrd="0" destOrd="0" presId="urn:microsoft.com/office/officeart/2005/8/layout/lProcess2"/>
    <dgm:cxn modelId="{A9278763-510E-4BC5-99E5-E4ACDB5B92B0}" type="presParOf" srcId="{E8D67813-86ED-4A97-B601-290C2F0293BB}" destId="{E983FF20-1718-4064-AC5E-BE6ED94836F3}" srcOrd="1" destOrd="0" presId="urn:microsoft.com/office/officeart/2005/8/layout/lProcess2"/>
    <dgm:cxn modelId="{47A91D06-B156-4350-806C-840CC24AB2BC}" type="presParOf" srcId="{E8D67813-86ED-4A97-B601-290C2F0293BB}" destId="{ACF7410F-8F93-433F-BF1D-AFD4D7C1DA0B}" srcOrd="2" destOrd="0" presId="urn:microsoft.com/office/officeart/2005/8/layout/lProcess2"/>
    <dgm:cxn modelId="{D1294C78-C185-4EE4-BC8B-F26A75618156}" type="presParOf" srcId="{ACF7410F-8F93-433F-BF1D-AFD4D7C1DA0B}" destId="{87A8CD24-14E3-4E24-8678-F9354B57AFF1}" srcOrd="0" destOrd="0" presId="urn:microsoft.com/office/officeart/2005/8/layout/lProcess2"/>
    <dgm:cxn modelId="{360358BB-E79D-4A09-91C7-F8531791EADF}" type="presParOf" srcId="{87A8CD24-14E3-4E24-8678-F9354B57AFF1}" destId="{C286C7B0-BCB9-44B7-9F14-EDCE868E8B1F}" srcOrd="0" destOrd="0" presId="urn:microsoft.com/office/officeart/2005/8/layout/lProcess2"/>
    <dgm:cxn modelId="{163BE717-8AED-4898-8BA8-C001C03DC560}" type="presParOf" srcId="{87A8CD24-14E3-4E24-8678-F9354B57AFF1}" destId="{296AE39F-5CEE-4A88-9C5D-065F80E84375}" srcOrd="1" destOrd="0" presId="urn:microsoft.com/office/officeart/2005/8/layout/lProcess2"/>
    <dgm:cxn modelId="{647455B7-4415-4269-B22A-63EEA787097D}" type="presParOf" srcId="{87A8CD24-14E3-4E24-8678-F9354B57AFF1}" destId="{A503F49B-BEA0-4051-92E5-6971AC7A2129}" srcOrd="2" destOrd="0" presId="urn:microsoft.com/office/officeart/2005/8/layout/lProcess2"/>
    <dgm:cxn modelId="{2481A536-6906-49B0-9C54-E4C33B61846A}" type="presParOf" srcId="{87A8CD24-14E3-4E24-8678-F9354B57AFF1}" destId="{1537EC33-A92E-4E42-953A-2ECA66C500F4}" srcOrd="3" destOrd="0" presId="urn:microsoft.com/office/officeart/2005/8/layout/lProcess2"/>
    <dgm:cxn modelId="{A1FD0D5B-31C9-4066-9590-617EA39712DB}" type="presParOf" srcId="{87A8CD24-14E3-4E24-8678-F9354B57AFF1}" destId="{68ED31FB-AAE6-43E1-B7F6-E27C1227EF10}" srcOrd="4" destOrd="0" presId="urn:microsoft.com/office/officeart/2005/8/layout/lProcess2"/>
    <dgm:cxn modelId="{65F4A5A1-A6C9-49E4-8873-637F2EE7F836}" type="presParOf" srcId="{87A8CD24-14E3-4E24-8678-F9354B57AFF1}" destId="{2F93D09B-3532-4BFF-A1AC-D6D11653D610}" srcOrd="5" destOrd="0" presId="urn:microsoft.com/office/officeart/2005/8/layout/lProcess2"/>
    <dgm:cxn modelId="{5050CB00-5C50-434B-99E3-3CD8A8BF7197}" type="presParOf" srcId="{87A8CD24-14E3-4E24-8678-F9354B57AFF1}" destId="{C1AA5FA6-B614-4ED4-B4BF-E6348BB66F88}" srcOrd="6"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D6959-121B-478A-8F95-2D89CBB8670B}">
      <dsp:nvSpPr>
        <dsp:cNvPr id="0" name=""/>
        <dsp:cNvSpPr/>
      </dsp:nvSpPr>
      <dsp:spPr>
        <a:xfrm>
          <a:off x="1698" y="1709760"/>
          <a:ext cx="1999145" cy="199914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20" tIns="17780" rIns="110020" bIns="17780" numCol="1" spcCol="1270" anchor="ctr" anchorCtr="0">
          <a:noAutofit/>
        </a:bodyPr>
        <a:lstStyle/>
        <a:p>
          <a:pPr lvl="0" algn="ctr" defTabSz="622300">
            <a:lnSpc>
              <a:spcPct val="90000"/>
            </a:lnSpc>
            <a:spcBef>
              <a:spcPct val="0"/>
            </a:spcBef>
            <a:spcAft>
              <a:spcPct val="35000"/>
            </a:spcAft>
          </a:pPr>
          <a:r>
            <a:rPr lang="es-ES" sz="1400" b="1" i="1" kern="1200" dirty="0" smtClean="0"/>
            <a:t>Infraestructuras</a:t>
          </a:r>
          <a:endParaRPr lang="es-ES" sz="1400" b="1" i="1" kern="1200" dirty="0"/>
        </a:p>
      </dsp:txBody>
      <dsp:txXfrm>
        <a:off x="294466" y="2002528"/>
        <a:ext cx="1413609" cy="1413609"/>
      </dsp:txXfrm>
    </dsp:sp>
    <dsp:sp modelId="{B79C7C17-78A2-4153-AB52-CD9F8C3C962C}">
      <dsp:nvSpPr>
        <dsp:cNvPr id="0" name=""/>
        <dsp:cNvSpPr/>
      </dsp:nvSpPr>
      <dsp:spPr>
        <a:xfrm>
          <a:off x="1601015" y="1709760"/>
          <a:ext cx="1999145" cy="1999145"/>
        </a:xfrm>
        <a:prstGeom prst="ellipse">
          <a:avLst/>
        </a:prstGeom>
        <a:solidFill>
          <a:schemeClr val="accent5">
            <a:alpha val="50000"/>
            <a:hueOff val="-1225558"/>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20" tIns="17780" rIns="110020" bIns="17780" numCol="1" spcCol="1270" anchor="ctr" anchorCtr="0">
          <a:noAutofit/>
        </a:bodyPr>
        <a:lstStyle/>
        <a:p>
          <a:pPr lvl="0" algn="ctr" defTabSz="622300">
            <a:lnSpc>
              <a:spcPct val="90000"/>
            </a:lnSpc>
            <a:spcBef>
              <a:spcPct val="0"/>
            </a:spcBef>
            <a:spcAft>
              <a:spcPct val="35000"/>
            </a:spcAft>
          </a:pPr>
          <a:r>
            <a:rPr lang="es-ES" sz="1400" b="1" i="1" kern="1200" dirty="0" smtClean="0"/>
            <a:t>Nuevas tecnologías</a:t>
          </a:r>
          <a:endParaRPr lang="es-ES" sz="1400" b="1" i="1" kern="1200" dirty="0"/>
        </a:p>
      </dsp:txBody>
      <dsp:txXfrm>
        <a:off x="1893783" y="2002528"/>
        <a:ext cx="1413609" cy="1413609"/>
      </dsp:txXfrm>
    </dsp:sp>
    <dsp:sp modelId="{3C81EC06-1D89-4B42-A0B3-BACEE732CA47}">
      <dsp:nvSpPr>
        <dsp:cNvPr id="0" name=""/>
        <dsp:cNvSpPr/>
      </dsp:nvSpPr>
      <dsp:spPr>
        <a:xfrm>
          <a:off x="3200331" y="1709760"/>
          <a:ext cx="1999145" cy="1999145"/>
        </a:xfrm>
        <a:prstGeom prst="ellipse">
          <a:avLst/>
        </a:prstGeom>
        <a:solidFill>
          <a:schemeClr val="accent5">
            <a:alpha val="50000"/>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20" tIns="17780" rIns="110020" bIns="17780" numCol="1" spcCol="1270" anchor="ctr" anchorCtr="0">
          <a:noAutofit/>
        </a:bodyPr>
        <a:lstStyle/>
        <a:p>
          <a:pPr lvl="0" algn="ctr" defTabSz="622300">
            <a:lnSpc>
              <a:spcPct val="90000"/>
            </a:lnSpc>
            <a:spcBef>
              <a:spcPct val="0"/>
            </a:spcBef>
            <a:spcAft>
              <a:spcPct val="35000"/>
            </a:spcAft>
          </a:pPr>
          <a:r>
            <a:rPr lang="es-ES" sz="1400" b="1" i="1" kern="1200" dirty="0" smtClean="0"/>
            <a:t>Internacionalización</a:t>
          </a:r>
          <a:endParaRPr lang="es-ES" sz="1400" b="1" i="1" kern="1200" dirty="0"/>
        </a:p>
      </dsp:txBody>
      <dsp:txXfrm>
        <a:off x="3493099" y="2002528"/>
        <a:ext cx="1413609" cy="1413609"/>
      </dsp:txXfrm>
    </dsp:sp>
    <dsp:sp modelId="{F14745CF-6D89-40AA-8B4D-248CEF59CBC1}">
      <dsp:nvSpPr>
        <dsp:cNvPr id="0" name=""/>
        <dsp:cNvSpPr/>
      </dsp:nvSpPr>
      <dsp:spPr>
        <a:xfrm>
          <a:off x="4799648" y="1709760"/>
          <a:ext cx="1999145" cy="1999145"/>
        </a:xfrm>
        <a:prstGeom prst="ellipse">
          <a:avLst/>
        </a:prstGeom>
        <a:solidFill>
          <a:schemeClr val="accent5">
            <a:alpha val="50000"/>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20" tIns="15240" rIns="110020" bIns="15240" numCol="1" spcCol="1270" anchor="ctr" anchorCtr="0">
          <a:noAutofit/>
        </a:bodyPr>
        <a:lstStyle/>
        <a:p>
          <a:pPr lvl="0" algn="ctr" defTabSz="533400">
            <a:lnSpc>
              <a:spcPct val="90000"/>
            </a:lnSpc>
            <a:spcBef>
              <a:spcPct val="0"/>
            </a:spcBef>
            <a:spcAft>
              <a:spcPct val="35000"/>
            </a:spcAft>
          </a:pPr>
          <a:r>
            <a:rPr lang="es-ES" sz="1200" b="1" i="1" kern="1200" dirty="0" smtClean="0"/>
            <a:t>Colaboraciones estratégicas</a:t>
          </a:r>
          <a:endParaRPr lang="es-ES" sz="1200" b="1" i="1" kern="1200" dirty="0"/>
        </a:p>
      </dsp:txBody>
      <dsp:txXfrm>
        <a:off x="5092416" y="2002528"/>
        <a:ext cx="1413609" cy="1413609"/>
      </dsp:txXfrm>
    </dsp:sp>
    <dsp:sp modelId="{B649C0F3-FD2F-4CAC-92AB-13288E5EA31C}">
      <dsp:nvSpPr>
        <dsp:cNvPr id="0" name=""/>
        <dsp:cNvSpPr/>
      </dsp:nvSpPr>
      <dsp:spPr>
        <a:xfrm>
          <a:off x="6398964" y="1709760"/>
          <a:ext cx="1999145" cy="1999145"/>
        </a:xfrm>
        <a:prstGeom prst="ellipse">
          <a:avLst/>
        </a:prstGeom>
        <a:solidFill>
          <a:schemeClr val="accent5">
            <a:alpha val="50000"/>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20" tIns="15240" rIns="110020" bIns="15240" numCol="1" spcCol="1270" anchor="ctr" anchorCtr="0">
          <a:noAutofit/>
        </a:bodyPr>
        <a:lstStyle/>
        <a:p>
          <a:pPr lvl="0" algn="ctr" defTabSz="533400">
            <a:lnSpc>
              <a:spcPct val="90000"/>
            </a:lnSpc>
            <a:spcBef>
              <a:spcPct val="0"/>
            </a:spcBef>
            <a:spcAft>
              <a:spcPct val="35000"/>
            </a:spcAft>
          </a:pPr>
          <a:r>
            <a:rPr lang="es-ES" sz="1200" b="1" i="1" kern="1200" dirty="0" smtClean="0"/>
            <a:t>MAA/ EIP AGRI</a:t>
          </a:r>
          <a:endParaRPr lang="es-ES" sz="1200" b="1" i="1" kern="1200" dirty="0"/>
        </a:p>
      </dsp:txBody>
      <dsp:txXfrm>
        <a:off x="6691732" y="2002528"/>
        <a:ext cx="1413609" cy="1413609"/>
      </dsp:txXfrm>
    </dsp:sp>
    <dsp:sp modelId="{2FB74D0E-E423-4EC8-B6D3-8B02BBBA4D5D}">
      <dsp:nvSpPr>
        <dsp:cNvPr id="0" name=""/>
        <dsp:cNvSpPr/>
      </dsp:nvSpPr>
      <dsp:spPr>
        <a:xfrm>
          <a:off x="7998281" y="1709760"/>
          <a:ext cx="1999145" cy="1999145"/>
        </a:xfrm>
        <a:prstGeom prst="ellipse">
          <a:avLst/>
        </a:prstGeom>
        <a:solidFill>
          <a:schemeClr val="accent6">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20" tIns="17780" rIns="110020" bIns="17780" numCol="1" spcCol="1270" anchor="ctr" anchorCtr="0">
          <a:noAutofit/>
        </a:bodyPr>
        <a:lstStyle/>
        <a:p>
          <a:pPr lvl="0" algn="ctr" defTabSz="622300">
            <a:lnSpc>
              <a:spcPct val="90000"/>
            </a:lnSpc>
            <a:spcBef>
              <a:spcPct val="0"/>
            </a:spcBef>
            <a:spcAft>
              <a:spcPct val="35000"/>
            </a:spcAft>
          </a:pPr>
          <a:r>
            <a:rPr lang="es-ES" sz="1400" b="1" i="1" kern="1200" dirty="0" smtClean="0"/>
            <a:t>Evaluación Impacto</a:t>
          </a:r>
          <a:endParaRPr lang="es-ES" sz="1400" b="1" i="1" kern="1200" dirty="0"/>
        </a:p>
      </dsp:txBody>
      <dsp:txXfrm>
        <a:off x="8291049" y="2002528"/>
        <a:ext cx="1413609" cy="1413609"/>
      </dsp:txXfrm>
    </dsp:sp>
    <dsp:sp modelId="{796AD51F-DA9A-476F-8941-0CBE765D16B4}">
      <dsp:nvSpPr>
        <dsp:cNvPr id="0" name=""/>
        <dsp:cNvSpPr/>
      </dsp:nvSpPr>
      <dsp:spPr>
        <a:xfrm>
          <a:off x="9597597" y="1709760"/>
          <a:ext cx="1999145" cy="1999145"/>
        </a:xfrm>
        <a:prstGeom prst="ellipse">
          <a:avLst/>
        </a:prstGeom>
        <a:solidFill>
          <a:schemeClr val="accent4">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20" tIns="17780" rIns="110020" bIns="17780" numCol="1" spcCol="1270" anchor="ctr" anchorCtr="0">
          <a:noAutofit/>
        </a:bodyPr>
        <a:lstStyle/>
        <a:p>
          <a:pPr lvl="0" algn="ctr" defTabSz="622300">
            <a:lnSpc>
              <a:spcPct val="90000"/>
            </a:lnSpc>
            <a:spcBef>
              <a:spcPct val="0"/>
            </a:spcBef>
            <a:spcAft>
              <a:spcPct val="35000"/>
            </a:spcAft>
          </a:pPr>
          <a:r>
            <a:rPr lang="es-ES" sz="1400" b="1" i="1" kern="1200" dirty="0" smtClean="0"/>
            <a:t>Divulgación</a:t>
          </a:r>
          <a:endParaRPr lang="es-ES" sz="1400" b="1" i="1" kern="1200" dirty="0"/>
        </a:p>
      </dsp:txBody>
      <dsp:txXfrm>
        <a:off x="9890365" y="2002528"/>
        <a:ext cx="1413609" cy="1413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758AD-AD10-4177-81A2-1C541A98028D}">
      <dsp:nvSpPr>
        <dsp:cNvPr id="0" name=""/>
        <dsp:cNvSpPr/>
      </dsp:nvSpPr>
      <dsp:spPr>
        <a:xfrm>
          <a:off x="661227" y="442"/>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s-ES" sz="2400" b="0" kern="1200" cap="none" spc="0" dirty="0" smtClean="0">
              <a:ln w="0"/>
              <a:solidFill>
                <a:schemeClr val="accent1"/>
              </a:solidFill>
              <a:effectLst>
                <a:outerShdw blurRad="38100" dist="25400" dir="5400000" algn="ctr" rotWithShape="0">
                  <a:srgbClr val="6E747A">
                    <a:alpha val="43000"/>
                  </a:srgbClr>
                </a:outerShdw>
              </a:effectLst>
              <a:latin typeface="+mn-lt"/>
              <a:ea typeface="+mn-ea"/>
              <a:cs typeface="+mn-cs"/>
            </a:rPr>
            <a:t>Mapa de Infraestructuras</a:t>
          </a:r>
          <a:endParaRPr lang="es-ES" sz="2400" b="0" kern="1200" cap="none" spc="0" dirty="0">
            <a:ln w="0"/>
            <a:solidFill>
              <a:schemeClr val="accent1"/>
            </a:solidFill>
            <a:effectLst>
              <a:outerShdw blurRad="38100" dist="25400" dir="5400000" algn="ctr" rotWithShape="0">
                <a:srgbClr val="6E747A">
                  <a:alpha val="43000"/>
                </a:srgbClr>
              </a:outerShdw>
            </a:effectLst>
            <a:latin typeface="+mn-lt"/>
            <a:ea typeface="+mn-ea"/>
            <a:cs typeface="+mn-cs"/>
          </a:endParaRPr>
        </a:p>
      </dsp:txBody>
      <dsp:txXfrm>
        <a:off x="661227" y="442"/>
        <a:ext cx="6315075" cy="574097"/>
      </dsp:txXfrm>
    </dsp:sp>
    <dsp:sp modelId="{584098DD-D790-4899-8B69-6C634C0E32C5}">
      <dsp:nvSpPr>
        <dsp:cNvPr id="0" name=""/>
        <dsp:cNvSpPr/>
      </dsp:nvSpPr>
      <dsp:spPr>
        <a:xfrm>
          <a:off x="661227" y="574540"/>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A1CD3-2639-46B3-9060-7A1CB45C2151}">
      <dsp:nvSpPr>
        <dsp:cNvPr id="0" name=""/>
        <dsp:cNvSpPr/>
      </dsp:nvSpPr>
      <dsp:spPr>
        <a:xfrm>
          <a:off x="1548845" y="574540"/>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CBEDD-9FD9-48FF-BE57-64A70EC9FBB1}">
      <dsp:nvSpPr>
        <dsp:cNvPr id="0" name=""/>
        <dsp:cNvSpPr/>
      </dsp:nvSpPr>
      <dsp:spPr>
        <a:xfrm>
          <a:off x="2437166" y="574540"/>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3B87D-8A2C-48E8-9473-357474618099}">
      <dsp:nvSpPr>
        <dsp:cNvPr id="0" name=""/>
        <dsp:cNvSpPr/>
      </dsp:nvSpPr>
      <dsp:spPr>
        <a:xfrm>
          <a:off x="3324785" y="574540"/>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BC973-996B-40CB-B12A-88522BBEB845}">
      <dsp:nvSpPr>
        <dsp:cNvPr id="0" name=""/>
        <dsp:cNvSpPr/>
      </dsp:nvSpPr>
      <dsp:spPr>
        <a:xfrm>
          <a:off x="4213105" y="574540"/>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6E1E6-B3B7-4FDC-B68B-99C824AA2198}">
      <dsp:nvSpPr>
        <dsp:cNvPr id="0" name=""/>
        <dsp:cNvSpPr/>
      </dsp:nvSpPr>
      <dsp:spPr>
        <a:xfrm>
          <a:off x="5100724" y="574540"/>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E5630-F4F2-4326-A2CC-DB3F87546289}">
      <dsp:nvSpPr>
        <dsp:cNvPr id="0" name=""/>
        <dsp:cNvSpPr/>
      </dsp:nvSpPr>
      <dsp:spPr>
        <a:xfrm>
          <a:off x="5989045" y="574540"/>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6F031-73C8-48B8-892E-1A1B068D2E77}">
      <dsp:nvSpPr>
        <dsp:cNvPr id="0" name=""/>
        <dsp:cNvSpPr/>
      </dsp:nvSpPr>
      <dsp:spPr>
        <a:xfrm>
          <a:off x="661227" y="691486"/>
          <a:ext cx="6397170" cy="9355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just" defTabSz="711200">
            <a:lnSpc>
              <a:spcPct val="90000"/>
            </a:lnSpc>
            <a:spcBef>
              <a:spcPct val="0"/>
            </a:spcBef>
            <a:spcAft>
              <a:spcPct val="35000"/>
            </a:spcAft>
          </a:pPr>
          <a:r>
            <a:rPr lang="es-ES" sz="1600" kern="1200" dirty="0" smtClean="0"/>
            <a:t>Aplicación que permite consultar el equipamiento disponible en</a:t>
          </a:r>
          <a:endParaRPr lang="es-ES" sz="1600" kern="1200" dirty="0"/>
        </a:p>
        <a:p>
          <a:pPr lvl="0" algn="just" defTabSz="711200">
            <a:lnSpc>
              <a:spcPct val="90000"/>
            </a:lnSpc>
            <a:spcBef>
              <a:spcPct val="0"/>
            </a:spcBef>
            <a:spcAft>
              <a:spcPct val="35000"/>
            </a:spcAft>
          </a:pPr>
          <a:r>
            <a:rPr lang="es-ES" sz="1600" kern="1200" dirty="0" smtClean="0"/>
            <a:t>los laboratorios que gestionan los grupos de investigación del IA2.</a:t>
          </a:r>
          <a:endParaRPr lang="es-ES" sz="1600" kern="1200" dirty="0"/>
        </a:p>
      </dsp:txBody>
      <dsp:txXfrm>
        <a:off x="661227" y="691486"/>
        <a:ext cx="6397170" cy="935566"/>
      </dsp:txXfrm>
    </dsp:sp>
    <dsp:sp modelId="{33554F73-6A22-4E43-9A9A-5E955779A774}">
      <dsp:nvSpPr>
        <dsp:cNvPr id="0" name=""/>
        <dsp:cNvSpPr/>
      </dsp:nvSpPr>
      <dsp:spPr>
        <a:xfrm>
          <a:off x="661227" y="1837555"/>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s-ES" sz="2400" b="0" kern="1200" cap="none" spc="0" dirty="0" smtClean="0">
              <a:ln w="0"/>
              <a:solidFill>
                <a:schemeClr val="accent1"/>
              </a:solidFill>
              <a:effectLst>
                <a:outerShdw blurRad="38100" dist="25400" dir="5400000" algn="ctr" rotWithShape="0">
                  <a:srgbClr val="6E747A">
                    <a:alpha val="43000"/>
                  </a:srgbClr>
                </a:outerShdw>
              </a:effectLst>
              <a:latin typeface="+mn-lt"/>
              <a:ea typeface="+mn-ea"/>
              <a:cs typeface="+mn-cs"/>
            </a:rPr>
            <a:t>Motivación</a:t>
          </a:r>
          <a:endParaRPr lang="es-ES" sz="2400" b="0" kern="1200" cap="none" spc="0" dirty="0">
            <a:ln w="0"/>
            <a:solidFill>
              <a:schemeClr val="accent1"/>
            </a:solidFill>
            <a:effectLst>
              <a:outerShdw blurRad="38100" dist="25400" dir="5400000" algn="ctr" rotWithShape="0">
                <a:srgbClr val="6E747A">
                  <a:alpha val="43000"/>
                </a:srgbClr>
              </a:outerShdw>
            </a:effectLst>
            <a:latin typeface="+mn-lt"/>
            <a:ea typeface="+mn-ea"/>
            <a:cs typeface="+mn-cs"/>
          </a:endParaRPr>
        </a:p>
      </dsp:txBody>
      <dsp:txXfrm>
        <a:off x="661227" y="1837555"/>
        <a:ext cx="6315075" cy="574097"/>
      </dsp:txXfrm>
    </dsp:sp>
    <dsp:sp modelId="{F284CD11-ECA9-4CA0-A5D9-1773A8597F9D}">
      <dsp:nvSpPr>
        <dsp:cNvPr id="0" name=""/>
        <dsp:cNvSpPr/>
      </dsp:nvSpPr>
      <dsp:spPr>
        <a:xfrm>
          <a:off x="661227" y="2411653"/>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F92E8-ABFF-4948-BB2E-2078E43161F2}">
      <dsp:nvSpPr>
        <dsp:cNvPr id="0" name=""/>
        <dsp:cNvSpPr/>
      </dsp:nvSpPr>
      <dsp:spPr>
        <a:xfrm>
          <a:off x="1548845" y="2411653"/>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2635B-83B7-4D37-9AB3-CDEE17628C8E}">
      <dsp:nvSpPr>
        <dsp:cNvPr id="0" name=""/>
        <dsp:cNvSpPr/>
      </dsp:nvSpPr>
      <dsp:spPr>
        <a:xfrm>
          <a:off x="2437166" y="2411653"/>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EE41B-39BA-487D-B28C-C6FA6C1B0A49}">
      <dsp:nvSpPr>
        <dsp:cNvPr id="0" name=""/>
        <dsp:cNvSpPr/>
      </dsp:nvSpPr>
      <dsp:spPr>
        <a:xfrm>
          <a:off x="3324785" y="2411653"/>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63ED7-2BDD-4DB8-9CCB-D2A82CF422C9}">
      <dsp:nvSpPr>
        <dsp:cNvPr id="0" name=""/>
        <dsp:cNvSpPr/>
      </dsp:nvSpPr>
      <dsp:spPr>
        <a:xfrm>
          <a:off x="4213105" y="2411653"/>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E703E-1D3F-46F3-8399-4689579DB1C3}">
      <dsp:nvSpPr>
        <dsp:cNvPr id="0" name=""/>
        <dsp:cNvSpPr/>
      </dsp:nvSpPr>
      <dsp:spPr>
        <a:xfrm>
          <a:off x="5100724" y="2411653"/>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6A3D2-F283-45B5-8559-A7F5D8E0D1FF}">
      <dsp:nvSpPr>
        <dsp:cNvPr id="0" name=""/>
        <dsp:cNvSpPr/>
      </dsp:nvSpPr>
      <dsp:spPr>
        <a:xfrm>
          <a:off x="5989045" y="2411653"/>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9C126-B713-4175-8E6D-A87CD74210CF}">
      <dsp:nvSpPr>
        <dsp:cNvPr id="0" name=""/>
        <dsp:cNvSpPr/>
      </dsp:nvSpPr>
      <dsp:spPr>
        <a:xfrm>
          <a:off x="661227" y="2528599"/>
          <a:ext cx="6397170" cy="9355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ES" sz="1600" u="sng" kern="1200" dirty="0" smtClean="0"/>
            <a:t>Plan Estratégico 2019 - 2022:</a:t>
          </a:r>
        </a:p>
        <a:p>
          <a:pPr lvl="0" algn="l" defTabSz="711200">
            <a:lnSpc>
              <a:spcPct val="90000"/>
            </a:lnSpc>
            <a:spcBef>
              <a:spcPct val="0"/>
            </a:spcBef>
            <a:spcAft>
              <a:spcPct val="35000"/>
            </a:spcAft>
          </a:pPr>
          <a:r>
            <a:rPr lang="es-ES" sz="1600" kern="1200" dirty="0" smtClean="0"/>
            <a:t>	Eje 2. Personal e infraestructuras:</a:t>
          </a:r>
          <a:endParaRPr lang="es-ES" sz="1600" kern="1200" dirty="0"/>
        </a:p>
        <a:p>
          <a:pPr lvl="0" algn="l" defTabSz="711200">
            <a:lnSpc>
              <a:spcPct val="90000"/>
            </a:lnSpc>
            <a:spcBef>
              <a:spcPct val="0"/>
            </a:spcBef>
            <a:spcAft>
              <a:spcPct val="35000"/>
            </a:spcAft>
          </a:pPr>
          <a:r>
            <a:rPr lang="es-ES" sz="1600" kern="1200" dirty="0" smtClean="0"/>
            <a:t>		Línea 2.4. Captación y Gestión de infraestructuras.</a:t>
          </a:r>
          <a:endParaRPr lang="es-ES" sz="1600" kern="1200" dirty="0"/>
        </a:p>
      </dsp:txBody>
      <dsp:txXfrm>
        <a:off x="661227" y="2528599"/>
        <a:ext cx="6397170" cy="935566"/>
      </dsp:txXfrm>
    </dsp:sp>
    <dsp:sp modelId="{11151CC6-CACE-48CE-A25A-22573F8EE3C6}">
      <dsp:nvSpPr>
        <dsp:cNvPr id="0" name=""/>
        <dsp:cNvSpPr/>
      </dsp:nvSpPr>
      <dsp:spPr>
        <a:xfrm>
          <a:off x="661227" y="3674668"/>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s-ES" sz="2400" b="0" kern="1200" cap="none" spc="0" dirty="0" smtClean="0">
              <a:ln w="0"/>
              <a:solidFill>
                <a:schemeClr val="accent1"/>
              </a:solidFill>
              <a:effectLst>
                <a:outerShdw blurRad="38100" dist="25400" dir="5400000" algn="ctr" rotWithShape="0">
                  <a:srgbClr val="6E747A">
                    <a:alpha val="43000"/>
                  </a:srgbClr>
                </a:outerShdw>
              </a:effectLst>
              <a:latin typeface="+mn-lt"/>
              <a:ea typeface="+mn-ea"/>
              <a:cs typeface="+mn-cs"/>
            </a:rPr>
            <a:t>Objetivo</a:t>
          </a:r>
          <a:endParaRPr lang="es-ES" sz="2400" b="0" kern="1200" cap="none" spc="0" dirty="0">
            <a:ln w="0"/>
            <a:solidFill>
              <a:schemeClr val="accent1"/>
            </a:solidFill>
            <a:effectLst>
              <a:outerShdw blurRad="38100" dist="25400" dir="5400000" algn="ctr" rotWithShape="0">
                <a:srgbClr val="6E747A">
                  <a:alpha val="43000"/>
                </a:srgbClr>
              </a:outerShdw>
            </a:effectLst>
            <a:latin typeface="+mn-lt"/>
            <a:ea typeface="+mn-ea"/>
            <a:cs typeface="+mn-cs"/>
          </a:endParaRPr>
        </a:p>
      </dsp:txBody>
      <dsp:txXfrm>
        <a:off x="661227" y="3674668"/>
        <a:ext cx="6315075" cy="574097"/>
      </dsp:txXfrm>
    </dsp:sp>
    <dsp:sp modelId="{66C002AF-E7C4-4668-B4BA-2E1175189D4E}">
      <dsp:nvSpPr>
        <dsp:cNvPr id="0" name=""/>
        <dsp:cNvSpPr/>
      </dsp:nvSpPr>
      <dsp:spPr>
        <a:xfrm>
          <a:off x="661227" y="4248765"/>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C261F-90AD-4255-8910-05DB77D4199B}">
      <dsp:nvSpPr>
        <dsp:cNvPr id="0" name=""/>
        <dsp:cNvSpPr/>
      </dsp:nvSpPr>
      <dsp:spPr>
        <a:xfrm>
          <a:off x="1548845" y="4248765"/>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72753-068A-40E7-94A6-420A4F4146DD}">
      <dsp:nvSpPr>
        <dsp:cNvPr id="0" name=""/>
        <dsp:cNvSpPr/>
      </dsp:nvSpPr>
      <dsp:spPr>
        <a:xfrm>
          <a:off x="2437166" y="4248765"/>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865F31-6B11-4953-AC98-C12B4128D7E3}">
      <dsp:nvSpPr>
        <dsp:cNvPr id="0" name=""/>
        <dsp:cNvSpPr/>
      </dsp:nvSpPr>
      <dsp:spPr>
        <a:xfrm>
          <a:off x="3324785" y="4248765"/>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C6292-6F7C-4F07-8566-43DE40153873}">
      <dsp:nvSpPr>
        <dsp:cNvPr id="0" name=""/>
        <dsp:cNvSpPr/>
      </dsp:nvSpPr>
      <dsp:spPr>
        <a:xfrm>
          <a:off x="4213105" y="4248765"/>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DF0A0-6CCE-45BB-B56C-8F6C70837992}">
      <dsp:nvSpPr>
        <dsp:cNvPr id="0" name=""/>
        <dsp:cNvSpPr/>
      </dsp:nvSpPr>
      <dsp:spPr>
        <a:xfrm>
          <a:off x="5100724" y="4248765"/>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93CC0-50E0-4E88-BF42-132C094A438B}">
      <dsp:nvSpPr>
        <dsp:cNvPr id="0" name=""/>
        <dsp:cNvSpPr/>
      </dsp:nvSpPr>
      <dsp:spPr>
        <a:xfrm>
          <a:off x="5989045" y="4248765"/>
          <a:ext cx="1477727" cy="1169458"/>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360E5-0C21-4728-B660-562DAB7632F2}">
      <dsp:nvSpPr>
        <dsp:cNvPr id="0" name=""/>
        <dsp:cNvSpPr/>
      </dsp:nvSpPr>
      <dsp:spPr>
        <a:xfrm>
          <a:off x="661227" y="4365711"/>
          <a:ext cx="6397170" cy="9355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Disponer de un catálogo de infraestructuras para optimizar y poner a disposición de los miembros de los grupos recursos, infraestructuras o técnicas que puedan necesitar otros investigadores.</a:t>
          </a:r>
          <a:endParaRPr lang="es-ES" sz="1600" kern="1200" dirty="0"/>
        </a:p>
      </dsp:txBody>
      <dsp:txXfrm>
        <a:off x="661227" y="4365711"/>
        <a:ext cx="6397170" cy="935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DCE52-4852-4C91-B4EF-4BEA5EE3EACD}">
      <dsp:nvSpPr>
        <dsp:cNvPr id="0" name=""/>
        <dsp:cNvSpPr/>
      </dsp:nvSpPr>
      <dsp:spPr>
        <a:xfrm>
          <a:off x="0" y="0"/>
          <a:ext cx="8128000" cy="5418667"/>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 sz="4800" kern="1200" dirty="0" smtClean="0">
              <a:solidFill>
                <a:srgbClr val="0070C0"/>
              </a:solidFill>
            </a:rPr>
            <a:t>Consideraciones:</a:t>
          </a:r>
          <a:endParaRPr lang="es-ES" sz="4800" kern="1200" dirty="0">
            <a:solidFill>
              <a:srgbClr val="0070C0"/>
            </a:solidFill>
          </a:endParaRPr>
        </a:p>
      </dsp:txBody>
      <dsp:txXfrm>
        <a:off x="0" y="0"/>
        <a:ext cx="8128000" cy="1625600"/>
      </dsp:txXfrm>
    </dsp:sp>
    <dsp:sp modelId="{C286C7B0-BCB9-44B7-9F14-EDCE868E8B1F}">
      <dsp:nvSpPr>
        <dsp:cNvPr id="0" name=""/>
        <dsp:cNvSpPr/>
      </dsp:nvSpPr>
      <dsp:spPr>
        <a:xfrm>
          <a:off x="810264" y="1260990"/>
          <a:ext cx="6502400" cy="11383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just" defTabSz="844550">
            <a:lnSpc>
              <a:spcPct val="90000"/>
            </a:lnSpc>
            <a:spcBef>
              <a:spcPct val="0"/>
            </a:spcBef>
            <a:spcAft>
              <a:spcPct val="35000"/>
            </a:spcAft>
          </a:pPr>
          <a:r>
            <a:rPr lang="es-ES" sz="1900" kern="1200" dirty="0" smtClean="0"/>
            <a:t>Una vez localizado el equipo requerido, se contactará directamente con el IP/responsable para valorar la posibilidad de hacer uso del mismo, condiciones de utilización, etc.</a:t>
          </a:r>
          <a:endParaRPr lang="es-ES" sz="1900" kern="1200" dirty="0"/>
        </a:p>
      </dsp:txBody>
      <dsp:txXfrm>
        <a:off x="843605" y="1294331"/>
        <a:ext cx="6435718" cy="1071648"/>
      </dsp:txXfrm>
    </dsp:sp>
    <dsp:sp modelId="{A503F49B-BEA0-4051-92E5-6971AC7A2129}">
      <dsp:nvSpPr>
        <dsp:cNvPr id="0" name=""/>
        <dsp:cNvSpPr/>
      </dsp:nvSpPr>
      <dsp:spPr>
        <a:xfrm>
          <a:off x="810264" y="2592753"/>
          <a:ext cx="6502400" cy="687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just" defTabSz="844550">
            <a:lnSpc>
              <a:spcPct val="90000"/>
            </a:lnSpc>
            <a:spcBef>
              <a:spcPct val="0"/>
            </a:spcBef>
            <a:spcAft>
              <a:spcPct val="35000"/>
            </a:spcAft>
          </a:pPr>
          <a:r>
            <a:rPr lang="es-ES" sz="1900" kern="1200" dirty="0" smtClean="0"/>
            <a:t>La base de datos que alimenta esta aplicación se actualizará periódicamente. </a:t>
          </a:r>
          <a:endParaRPr lang="es-ES" sz="1900" kern="1200" dirty="0"/>
        </a:p>
      </dsp:txBody>
      <dsp:txXfrm>
        <a:off x="830412" y="2612901"/>
        <a:ext cx="6462104" cy="647620"/>
      </dsp:txXfrm>
    </dsp:sp>
    <dsp:sp modelId="{68ED31FB-AAE6-43E1-B7F6-E27C1227EF10}">
      <dsp:nvSpPr>
        <dsp:cNvPr id="0" name=""/>
        <dsp:cNvSpPr/>
      </dsp:nvSpPr>
      <dsp:spPr>
        <a:xfrm>
          <a:off x="810264" y="3490749"/>
          <a:ext cx="6502400" cy="687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just" defTabSz="844550">
            <a:lnSpc>
              <a:spcPct val="90000"/>
            </a:lnSpc>
            <a:spcBef>
              <a:spcPct val="0"/>
            </a:spcBef>
            <a:spcAft>
              <a:spcPct val="35000"/>
            </a:spcAft>
          </a:pPr>
          <a:r>
            <a:rPr lang="es-ES" sz="1900" kern="1200" dirty="0" smtClean="0"/>
            <a:t>En la web se mantendrá siempre la versión actualizada. Se recomienda su consulta para información vigente.</a:t>
          </a:r>
          <a:endParaRPr lang="es-ES" sz="1900" kern="1200" dirty="0"/>
        </a:p>
      </dsp:txBody>
      <dsp:txXfrm>
        <a:off x="830412" y="3510897"/>
        <a:ext cx="6462104" cy="647620"/>
      </dsp:txXfrm>
    </dsp:sp>
    <dsp:sp modelId="{C1AA5FA6-B614-4ED4-B4BF-E6348BB66F88}">
      <dsp:nvSpPr>
        <dsp:cNvPr id="0" name=""/>
        <dsp:cNvSpPr/>
      </dsp:nvSpPr>
      <dsp:spPr>
        <a:xfrm>
          <a:off x="812799" y="4458540"/>
          <a:ext cx="6502400" cy="6879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just" defTabSz="844550">
            <a:lnSpc>
              <a:spcPct val="90000"/>
            </a:lnSpc>
            <a:spcBef>
              <a:spcPct val="0"/>
            </a:spcBef>
            <a:spcAft>
              <a:spcPct val="35000"/>
            </a:spcAft>
          </a:pPr>
          <a:r>
            <a:rPr lang="es-ES" sz="1900" kern="1200" dirty="0" smtClean="0"/>
            <a:t>Esta aplicación no es compatible con </a:t>
          </a:r>
          <a:r>
            <a:rPr lang="es-ES" sz="1900" i="1" kern="1200" dirty="0" err="1" smtClean="0"/>
            <a:t>LibreOffice</a:t>
          </a:r>
          <a:r>
            <a:rPr lang="es-ES" sz="1900" kern="1200" dirty="0" smtClean="0"/>
            <a:t> ni versiones anteriores a </a:t>
          </a:r>
          <a:r>
            <a:rPr lang="es-ES" sz="1900" i="1" kern="1200" dirty="0" smtClean="0"/>
            <a:t>Microsoft Office 2013.</a:t>
          </a:r>
          <a:endParaRPr lang="es-ES" sz="1900" kern="1200" dirty="0"/>
        </a:p>
      </dsp:txBody>
      <dsp:txXfrm>
        <a:off x="832947" y="4478688"/>
        <a:ext cx="6462104" cy="64762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12683B09-A52E-4DEE-BB89-226FCE99C996}"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310112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2683B09-A52E-4DEE-BB89-226FCE99C996}"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95091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2683B09-A52E-4DEE-BB89-226FCE99C996}"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28920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2683B09-A52E-4DEE-BB89-226FCE99C996}"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335598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2683B09-A52E-4DEE-BB89-226FCE99C996}"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289513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2683B09-A52E-4DEE-BB89-226FCE99C996}" type="datetimeFigureOut">
              <a:rPr lang="es-ES" smtClean="0"/>
              <a:t>28/01/2020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33675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2683B09-A52E-4DEE-BB89-226FCE99C996}" type="datetimeFigureOut">
              <a:rPr lang="es-ES" smtClean="0"/>
              <a:t>28/01/2020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87749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2683B09-A52E-4DEE-BB89-226FCE99C996}" type="datetimeFigureOut">
              <a:rPr lang="es-ES" smtClean="0"/>
              <a:t>28/01/2020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210582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2683B09-A52E-4DEE-BB89-226FCE99C996}" type="datetimeFigureOut">
              <a:rPr lang="es-ES" smtClean="0"/>
              <a:t>28/01/2020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133288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2683B09-A52E-4DEE-BB89-226FCE99C996}" type="datetimeFigureOut">
              <a:rPr lang="es-ES" smtClean="0"/>
              <a:t>28/01/2020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405254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2683B09-A52E-4DEE-BB89-226FCE99C996}" type="datetimeFigureOut">
              <a:rPr lang="es-ES" smtClean="0"/>
              <a:t>28/01/2020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8BD5A1-2799-466F-B157-BAC88C5262B6}" type="slidenum">
              <a:rPr lang="es-ES" smtClean="0"/>
              <a:t>‹Nº›</a:t>
            </a:fld>
            <a:endParaRPr lang="es-ES"/>
          </a:p>
        </p:txBody>
      </p:sp>
    </p:spTree>
    <p:extLst>
      <p:ext uri="{BB962C8B-B14F-4D97-AF65-F5344CB8AC3E}">
        <p14:creationId xmlns:p14="http://schemas.microsoft.com/office/powerpoint/2010/main" val="367322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83B09-A52E-4DEE-BB89-226FCE99C996}" type="datetimeFigureOut">
              <a:rPr lang="es-ES" smtClean="0"/>
              <a:t>28/01/2020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BD5A1-2799-466F-B157-BAC88C5262B6}" type="slidenum">
              <a:rPr lang="es-ES" smtClean="0"/>
              <a:t>‹Nº›</a:t>
            </a:fld>
            <a:endParaRPr lang="es-ES"/>
          </a:p>
        </p:txBody>
      </p:sp>
    </p:spTree>
    <p:extLst>
      <p:ext uri="{BB962C8B-B14F-4D97-AF65-F5344CB8AC3E}">
        <p14:creationId xmlns:p14="http://schemas.microsoft.com/office/powerpoint/2010/main" val="3254683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rdis.europa.eu/programme/rcn/664281/en"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ia2.unizar.es/"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861" y="0"/>
            <a:ext cx="813216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320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5"/>
          <a:stretch>
            <a:fillRect/>
          </a:stretch>
        </p:blipFill>
        <p:spPr>
          <a:xfrm>
            <a:off x="5762117" y="3339797"/>
            <a:ext cx="667766" cy="178406"/>
          </a:xfrm>
          <a:prstGeom prst="rect">
            <a:avLst/>
          </a:prstGeom>
        </p:spPr>
      </p:pic>
      <p:pic>
        <p:nvPicPr>
          <p:cNvPr id="3" name="Imagen 2"/>
          <p:cNvPicPr>
            <a:picLocks noChangeAspect="1"/>
          </p:cNvPicPr>
          <p:nvPr/>
        </p:nvPicPr>
        <p:blipFill>
          <a:blip r:embed="rId5"/>
          <a:stretch>
            <a:fillRect/>
          </a:stretch>
        </p:blipFill>
        <p:spPr>
          <a:xfrm>
            <a:off x="5914517" y="3492197"/>
            <a:ext cx="667766" cy="178406"/>
          </a:xfrm>
          <a:prstGeom prst="rect">
            <a:avLst/>
          </a:prstGeom>
        </p:spPr>
      </p:pic>
      <p:pic>
        <p:nvPicPr>
          <p:cNvPr id="4" name="Imagen 3"/>
          <p:cNvPicPr>
            <a:picLocks noChangeAspect="1"/>
          </p:cNvPicPr>
          <p:nvPr/>
        </p:nvPicPr>
        <p:blipFill>
          <a:blip r:embed="rId5"/>
          <a:stretch>
            <a:fillRect/>
          </a:stretch>
        </p:blipFill>
        <p:spPr>
          <a:xfrm>
            <a:off x="6066917" y="3644597"/>
            <a:ext cx="667766" cy="178406"/>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102" y="1089000"/>
            <a:ext cx="10043796" cy="4680000"/>
          </a:xfrm>
          <a:prstGeom prst="rect">
            <a:avLst/>
          </a:prstGeom>
          <a:ln>
            <a:solidFill>
              <a:schemeClr val="tx1"/>
            </a:solidFill>
          </a:ln>
        </p:spPr>
      </p:pic>
      <p:sp>
        <p:nvSpPr>
          <p:cNvPr id="10" name="Flecha derecha 9"/>
          <p:cNvSpPr/>
          <p:nvPr/>
        </p:nvSpPr>
        <p:spPr>
          <a:xfrm>
            <a:off x="2627086" y="248194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838653" y="331504"/>
            <a:ext cx="4923464" cy="461665"/>
          </a:xfrm>
          <a:prstGeom prst="rect">
            <a:avLst/>
          </a:prstGeom>
          <a:noFill/>
        </p:spPr>
        <p:txBody>
          <a:bodyPr wrap="none" lIns="91440" tIns="45720" rIns="91440" bIns="45720">
            <a:spAutoFit/>
          </a:bodyPr>
          <a:lstStyle/>
          <a:p>
            <a:pPr algn="ctr"/>
            <a:r>
              <a:rPr lang="es-ES" sz="2400" dirty="0">
                <a:ln w="0"/>
                <a:solidFill>
                  <a:schemeClr val="accent1"/>
                </a:solidFill>
                <a:effectLst>
                  <a:outerShdw blurRad="38100" dist="25400" dir="5400000" algn="ctr" rotWithShape="0">
                    <a:srgbClr val="6E747A">
                      <a:alpha val="43000"/>
                    </a:srgbClr>
                  </a:outerShdw>
                </a:effectLst>
              </a:rPr>
              <a:t> </a:t>
            </a:r>
            <a:r>
              <a:rPr lang="es-ES" sz="2400" dirty="0" smtClean="0">
                <a:ln w="0"/>
                <a:solidFill>
                  <a:schemeClr val="accent1"/>
                </a:solidFill>
                <a:effectLst>
                  <a:outerShdw blurRad="38100" dist="25400" dir="5400000" algn="ctr" rotWithShape="0">
                    <a:srgbClr val="6E747A">
                      <a:alpha val="43000"/>
                    </a:srgbClr>
                  </a:outerShdw>
                </a:effectLst>
              </a:rPr>
              <a:t>Búsqueda por Grupo de Investigación</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36463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717" y="693284"/>
            <a:ext cx="6010566" cy="5292000"/>
          </a:xfrm>
          <a:prstGeom prst="rect">
            <a:avLst/>
          </a:prstGeom>
        </p:spPr>
      </p:pic>
      <p:sp>
        <p:nvSpPr>
          <p:cNvPr id="11" name="CuadroTexto 10"/>
          <p:cNvSpPr txBox="1"/>
          <p:nvPr/>
        </p:nvSpPr>
        <p:spPr>
          <a:xfrm>
            <a:off x="8626473" y="693284"/>
            <a:ext cx="3347813" cy="646331"/>
          </a:xfrm>
          <a:prstGeom prst="rect">
            <a:avLst/>
          </a:prstGeom>
          <a:noFill/>
        </p:spPr>
        <p:txBody>
          <a:bodyPr wrap="square" rtlCol="0">
            <a:spAutoFit/>
          </a:bodyPr>
          <a:lstStyle/>
          <a:p>
            <a:pPr algn="just"/>
            <a:r>
              <a:rPr lang="es-ES" b="1" dirty="0" smtClean="0">
                <a:solidFill>
                  <a:srgbClr val="FF0000"/>
                </a:solidFill>
              </a:rPr>
              <a:t>1º Seleccionar Grupo de Investigación</a:t>
            </a:r>
            <a:endParaRPr lang="es-ES" b="1" dirty="0">
              <a:solidFill>
                <a:srgbClr val="FF0000"/>
              </a:solidFill>
            </a:endParaRPr>
          </a:p>
        </p:txBody>
      </p:sp>
      <p:sp>
        <p:nvSpPr>
          <p:cNvPr id="12" name="CuadroTexto 11"/>
          <p:cNvSpPr txBox="1"/>
          <p:nvPr/>
        </p:nvSpPr>
        <p:spPr>
          <a:xfrm>
            <a:off x="8626473" y="1372944"/>
            <a:ext cx="2704779" cy="369332"/>
          </a:xfrm>
          <a:prstGeom prst="rect">
            <a:avLst/>
          </a:prstGeom>
          <a:noFill/>
        </p:spPr>
        <p:txBody>
          <a:bodyPr wrap="none" rtlCol="0">
            <a:spAutoFit/>
          </a:bodyPr>
          <a:lstStyle/>
          <a:p>
            <a:pPr algn="just"/>
            <a:r>
              <a:rPr lang="es-ES" b="1" dirty="0">
                <a:solidFill>
                  <a:srgbClr val="FF0000"/>
                </a:solidFill>
              </a:rPr>
              <a:t>2º Seleccionar Laboratorio</a:t>
            </a:r>
          </a:p>
        </p:txBody>
      </p:sp>
      <p:sp>
        <p:nvSpPr>
          <p:cNvPr id="13" name="Flecha arriba 12"/>
          <p:cNvSpPr/>
          <p:nvPr/>
        </p:nvSpPr>
        <p:spPr>
          <a:xfrm>
            <a:off x="3207657" y="1557610"/>
            <a:ext cx="484632" cy="43486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2621413" y="2064485"/>
            <a:ext cx="1657120" cy="369332"/>
          </a:xfrm>
          <a:prstGeom prst="rect">
            <a:avLst/>
          </a:prstGeom>
          <a:noFill/>
        </p:spPr>
        <p:txBody>
          <a:bodyPr wrap="none" rtlCol="0">
            <a:spAutoFit/>
          </a:bodyPr>
          <a:lstStyle/>
          <a:p>
            <a:r>
              <a:rPr lang="es-ES" b="1" dirty="0">
                <a:solidFill>
                  <a:srgbClr val="FF0000"/>
                </a:solidFill>
              </a:rPr>
              <a:t>Volver al Menú</a:t>
            </a:r>
          </a:p>
        </p:txBody>
      </p:sp>
      <p:sp>
        <p:nvSpPr>
          <p:cNvPr id="15" name="Rectángulo 14"/>
          <p:cNvSpPr/>
          <p:nvPr/>
        </p:nvSpPr>
        <p:spPr>
          <a:xfrm>
            <a:off x="988241" y="145491"/>
            <a:ext cx="4923464" cy="461665"/>
          </a:xfrm>
          <a:prstGeom prst="rect">
            <a:avLst/>
          </a:prstGeom>
          <a:noFill/>
        </p:spPr>
        <p:txBody>
          <a:bodyPr wrap="none" lIns="91440" tIns="45720" rIns="91440" bIns="45720">
            <a:spAutoFit/>
          </a:bodyPr>
          <a:lstStyle/>
          <a:p>
            <a:pPr algn="ctr"/>
            <a:r>
              <a:rPr lang="es-ES" sz="2400" dirty="0">
                <a:ln w="0"/>
                <a:solidFill>
                  <a:schemeClr val="accent1"/>
                </a:solidFill>
                <a:effectLst>
                  <a:outerShdw blurRad="38100" dist="25400" dir="5400000" algn="ctr" rotWithShape="0">
                    <a:srgbClr val="6E747A">
                      <a:alpha val="43000"/>
                    </a:srgbClr>
                  </a:outerShdw>
                </a:effectLst>
              </a:rPr>
              <a:t> </a:t>
            </a:r>
            <a:r>
              <a:rPr lang="es-ES" sz="2400" dirty="0" smtClean="0">
                <a:ln w="0"/>
                <a:solidFill>
                  <a:schemeClr val="accent1"/>
                </a:solidFill>
                <a:effectLst>
                  <a:outerShdw blurRad="38100" dist="25400" dir="5400000" algn="ctr" rotWithShape="0">
                    <a:srgbClr val="6E747A">
                      <a:alpha val="43000"/>
                    </a:srgbClr>
                  </a:outerShdw>
                </a:effectLst>
              </a:rPr>
              <a:t>Búsqueda por Grupo de Investigación</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70039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5"/>
          <a:stretch>
            <a:fillRect/>
          </a:stretch>
        </p:blipFill>
        <p:spPr>
          <a:xfrm>
            <a:off x="5762117" y="3339797"/>
            <a:ext cx="667766" cy="178406"/>
          </a:xfrm>
          <a:prstGeom prst="rect">
            <a:avLst/>
          </a:prstGeom>
        </p:spPr>
      </p:pic>
      <p:pic>
        <p:nvPicPr>
          <p:cNvPr id="3" name="Imagen 2"/>
          <p:cNvPicPr>
            <a:picLocks noChangeAspect="1"/>
          </p:cNvPicPr>
          <p:nvPr/>
        </p:nvPicPr>
        <p:blipFill>
          <a:blip r:embed="rId5"/>
          <a:stretch>
            <a:fillRect/>
          </a:stretch>
        </p:blipFill>
        <p:spPr>
          <a:xfrm>
            <a:off x="5914517" y="3492197"/>
            <a:ext cx="667766" cy="178406"/>
          </a:xfrm>
          <a:prstGeom prst="rect">
            <a:avLst/>
          </a:prstGeom>
        </p:spPr>
      </p:pic>
      <p:pic>
        <p:nvPicPr>
          <p:cNvPr id="4" name="Imagen 3"/>
          <p:cNvPicPr>
            <a:picLocks noChangeAspect="1"/>
          </p:cNvPicPr>
          <p:nvPr/>
        </p:nvPicPr>
        <p:blipFill>
          <a:blip r:embed="rId5"/>
          <a:stretch>
            <a:fillRect/>
          </a:stretch>
        </p:blipFill>
        <p:spPr>
          <a:xfrm>
            <a:off x="6066917" y="3644597"/>
            <a:ext cx="667766" cy="178406"/>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102" y="1089000"/>
            <a:ext cx="10043796" cy="4680000"/>
          </a:xfrm>
          <a:prstGeom prst="rect">
            <a:avLst/>
          </a:prstGeom>
          <a:ln>
            <a:solidFill>
              <a:schemeClr val="tx1"/>
            </a:solidFill>
          </a:ln>
        </p:spPr>
      </p:pic>
      <p:sp>
        <p:nvSpPr>
          <p:cNvPr id="10" name="Flecha derecha 9"/>
          <p:cNvSpPr/>
          <p:nvPr/>
        </p:nvSpPr>
        <p:spPr>
          <a:xfrm>
            <a:off x="2478141" y="3007565"/>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074102" y="335086"/>
            <a:ext cx="5319661" cy="461665"/>
          </a:xfrm>
          <a:prstGeom prst="rect">
            <a:avLst/>
          </a:prstGeom>
        </p:spPr>
        <p:txBody>
          <a:bodyPr wrap="none">
            <a:spAutoFit/>
          </a:bodyPr>
          <a:lstStyle/>
          <a:p>
            <a:r>
              <a:rPr lang="es-ES" sz="2400" dirty="0">
                <a:ln w="0"/>
                <a:solidFill>
                  <a:schemeClr val="accent1"/>
                </a:solidFill>
                <a:effectLst>
                  <a:outerShdw blurRad="38100" dist="25400" dir="5400000" algn="ctr" rotWithShape="0">
                    <a:srgbClr val="6E747A">
                      <a:alpha val="43000"/>
                    </a:srgbClr>
                  </a:outerShdw>
                </a:effectLst>
              </a:rPr>
              <a:t>Búsqueda por </a:t>
            </a:r>
            <a:r>
              <a:rPr lang="es-ES" sz="2400" dirty="0" smtClean="0">
                <a:ln w="0"/>
                <a:solidFill>
                  <a:schemeClr val="accent1"/>
                </a:solidFill>
                <a:effectLst>
                  <a:outerShdw blurRad="38100" dist="25400" dir="5400000" algn="ctr" rotWithShape="0">
                    <a:srgbClr val="6E747A">
                      <a:alpha val="43000"/>
                    </a:srgbClr>
                  </a:outerShdw>
                </a:effectLst>
              </a:rPr>
              <a:t>Infraestructuras Singulares</a:t>
            </a:r>
            <a:endParaRPr lang="es-ES" sz="2400" dirty="0"/>
          </a:p>
        </p:txBody>
      </p:sp>
    </p:spTree>
    <p:extLst>
      <p:ext uri="{BB962C8B-B14F-4D97-AF65-F5344CB8AC3E}">
        <p14:creationId xmlns:p14="http://schemas.microsoft.com/office/powerpoint/2010/main" val="474985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000" y="1194059"/>
            <a:ext cx="10512000" cy="4442706"/>
          </a:xfrm>
          <a:prstGeom prst="rect">
            <a:avLst/>
          </a:prstGeom>
        </p:spPr>
      </p:pic>
      <p:sp>
        <p:nvSpPr>
          <p:cNvPr id="11" name="CuadroTexto 10"/>
          <p:cNvSpPr txBox="1"/>
          <p:nvPr/>
        </p:nvSpPr>
        <p:spPr>
          <a:xfrm>
            <a:off x="8844187" y="1578655"/>
            <a:ext cx="3347813" cy="369332"/>
          </a:xfrm>
          <a:prstGeom prst="rect">
            <a:avLst/>
          </a:prstGeom>
          <a:noFill/>
        </p:spPr>
        <p:txBody>
          <a:bodyPr wrap="square" rtlCol="0">
            <a:spAutoFit/>
          </a:bodyPr>
          <a:lstStyle/>
          <a:p>
            <a:pPr algn="just"/>
            <a:r>
              <a:rPr lang="es-ES" b="1" dirty="0" smtClean="0">
                <a:solidFill>
                  <a:srgbClr val="FF0000"/>
                </a:solidFill>
              </a:rPr>
              <a:t>Seleccionar Infraestructura</a:t>
            </a:r>
            <a:endParaRPr lang="es-ES" b="1" dirty="0">
              <a:solidFill>
                <a:srgbClr val="FF0000"/>
              </a:solidFill>
            </a:endParaRPr>
          </a:p>
        </p:txBody>
      </p:sp>
      <p:sp>
        <p:nvSpPr>
          <p:cNvPr id="12" name="Flecha arriba 11"/>
          <p:cNvSpPr/>
          <p:nvPr/>
        </p:nvSpPr>
        <p:spPr>
          <a:xfrm>
            <a:off x="1117833" y="2486524"/>
            <a:ext cx="484632" cy="43486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531589" y="2895205"/>
            <a:ext cx="1657120" cy="369332"/>
          </a:xfrm>
          <a:prstGeom prst="rect">
            <a:avLst/>
          </a:prstGeom>
          <a:noFill/>
        </p:spPr>
        <p:txBody>
          <a:bodyPr wrap="none" rtlCol="0">
            <a:spAutoFit/>
          </a:bodyPr>
          <a:lstStyle/>
          <a:p>
            <a:r>
              <a:rPr lang="es-ES" b="1" dirty="0">
                <a:solidFill>
                  <a:srgbClr val="FF0000"/>
                </a:solidFill>
              </a:rPr>
              <a:t>Volver al Menú</a:t>
            </a:r>
          </a:p>
        </p:txBody>
      </p:sp>
      <p:sp>
        <p:nvSpPr>
          <p:cNvPr id="14" name="Rectángulo 13"/>
          <p:cNvSpPr/>
          <p:nvPr/>
        </p:nvSpPr>
        <p:spPr>
          <a:xfrm>
            <a:off x="1074102" y="335086"/>
            <a:ext cx="5319661" cy="461665"/>
          </a:xfrm>
          <a:prstGeom prst="rect">
            <a:avLst/>
          </a:prstGeom>
        </p:spPr>
        <p:txBody>
          <a:bodyPr wrap="none">
            <a:spAutoFit/>
          </a:bodyPr>
          <a:lstStyle/>
          <a:p>
            <a:r>
              <a:rPr lang="es-ES" sz="2400" dirty="0">
                <a:ln w="0"/>
                <a:solidFill>
                  <a:schemeClr val="accent1"/>
                </a:solidFill>
                <a:effectLst>
                  <a:outerShdw blurRad="38100" dist="25400" dir="5400000" algn="ctr" rotWithShape="0">
                    <a:srgbClr val="6E747A">
                      <a:alpha val="43000"/>
                    </a:srgbClr>
                  </a:outerShdw>
                </a:effectLst>
              </a:rPr>
              <a:t>Búsqueda por </a:t>
            </a:r>
            <a:r>
              <a:rPr lang="es-ES" sz="2400" dirty="0" smtClean="0">
                <a:ln w="0"/>
                <a:solidFill>
                  <a:schemeClr val="accent1"/>
                </a:solidFill>
                <a:effectLst>
                  <a:outerShdw blurRad="38100" dist="25400" dir="5400000" algn="ctr" rotWithShape="0">
                    <a:srgbClr val="6E747A">
                      <a:alpha val="43000"/>
                    </a:srgbClr>
                  </a:outerShdw>
                </a:effectLst>
              </a:rPr>
              <a:t>Infraestructuras Singulares</a:t>
            </a:r>
            <a:endParaRPr lang="es-ES" sz="2400" dirty="0"/>
          </a:p>
        </p:txBody>
      </p:sp>
    </p:spTree>
    <p:extLst>
      <p:ext uri="{BB962C8B-B14F-4D97-AF65-F5344CB8AC3E}">
        <p14:creationId xmlns:p14="http://schemas.microsoft.com/office/powerpoint/2010/main" val="3318491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5"/>
          <a:stretch>
            <a:fillRect/>
          </a:stretch>
        </p:blipFill>
        <p:spPr>
          <a:xfrm>
            <a:off x="5762117" y="3339797"/>
            <a:ext cx="667766" cy="178406"/>
          </a:xfrm>
          <a:prstGeom prst="rect">
            <a:avLst/>
          </a:prstGeom>
        </p:spPr>
      </p:pic>
      <p:pic>
        <p:nvPicPr>
          <p:cNvPr id="3" name="Imagen 2"/>
          <p:cNvPicPr>
            <a:picLocks noChangeAspect="1"/>
          </p:cNvPicPr>
          <p:nvPr/>
        </p:nvPicPr>
        <p:blipFill>
          <a:blip r:embed="rId5"/>
          <a:stretch>
            <a:fillRect/>
          </a:stretch>
        </p:blipFill>
        <p:spPr>
          <a:xfrm>
            <a:off x="5914517" y="3492197"/>
            <a:ext cx="667766" cy="178406"/>
          </a:xfrm>
          <a:prstGeom prst="rect">
            <a:avLst/>
          </a:prstGeom>
        </p:spPr>
      </p:pic>
      <p:pic>
        <p:nvPicPr>
          <p:cNvPr id="4" name="Imagen 3"/>
          <p:cNvPicPr>
            <a:picLocks noChangeAspect="1"/>
          </p:cNvPicPr>
          <p:nvPr/>
        </p:nvPicPr>
        <p:blipFill>
          <a:blip r:embed="rId5"/>
          <a:stretch>
            <a:fillRect/>
          </a:stretch>
        </p:blipFill>
        <p:spPr>
          <a:xfrm>
            <a:off x="6066917" y="3644597"/>
            <a:ext cx="667766" cy="178406"/>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102" y="1089000"/>
            <a:ext cx="10043796" cy="4680000"/>
          </a:xfrm>
          <a:prstGeom prst="rect">
            <a:avLst/>
          </a:prstGeom>
          <a:ln>
            <a:solidFill>
              <a:schemeClr val="tx1"/>
            </a:solidFill>
          </a:ln>
        </p:spPr>
      </p:pic>
      <p:sp>
        <p:nvSpPr>
          <p:cNvPr id="10" name="Flecha derecha 9"/>
          <p:cNvSpPr/>
          <p:nvPr/>
        </p:nvSpPr>
        <p:spPr>
          <a:xfrm>
            <a:off x="2852706" y="350731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074102" y="335086"/>
            <a:ext cx="3437801" cy="461665"/>
          </a:xfrm>
          <a:prstGeom prst="rect">
            <a:avLst/>
          </a:prstGeom>
        </p:spPr>
        <p:txBody>
          <a:bodyPr wrap="none">
            <a:spAutoFit/>
          </a:bodyPr>
          <a:lstStyle/>
          <a:p>
            <a:r>
              <a:rPr lang="es-ES" sz="2400" dirty="0">
                <a:ln w="0"/>
                <a:solidFill>
                  <a:schemeClr val="accent1"/>
                </a:solidFill>
                <a:effectLst>
                  <a:outerShdw blurRad="38100" dist="25400" dir="5400000" algn="ctr" rotWithShape="0">
                    <a:srgbClr val="6E747A">
                      <a:alpha val="43000"/>
                    </a:srgbClr>
                  </a:outerShdw>
                </a:effectLst>
              </a:rPr>
              <a:t>Búsqueda por </a:t>
            </a:r>
            <a:r>
              <a:rPr lang="es-ES" sz="2400" dirty="0" smtClean="0">
                <a:ln w="0"/>
                <a:solidFill>
                  <a:schemeClr val="accent1"/>
                </a:solidFill>
                <a:effectLst>
                  <a:outerShdw blurRad="38100" dist="25400" dir="5400000" algn="ctr" rotWithShape="0">
                    <a:srgbClr val="6E747A">
                      <a:alpha val="43000"/>
                    </a:srgbClr>
                  </a:outerShdw>
                </a:effectLst>
              </a:rPr>
              <a:t>Laboratorio</a:t>
            </a:r>
            <a:endParaRPr lang="es-ES" sz="2400" dirty="0"/>
          </a:p>
        </p:txBody>
      </p:sp>
    </p:spTree>
    <p:extLst>
      <p:ext uri="{BB962C8B-B14F-4D97-AF65-F5344CB8AC3E}">
        <p14:creationId xmlns:p14="http://schemas.microsoft.com/office/powerpoint/2010/main" val="2998802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9337" y="809537"/>
            <a:ext cx="6191301" cy="5040000"/>
          </a:xfrm>
          <a:prstGeom prst="rect">
            <a:avLst/>
          </a:prstGeom>
        </p:spPr>
      </p:pic>
      <p:sp>
        <p:nvSpPr>
          <p:cNvPr id="5" name="CuadroTexto 4"/>
          <p:cNvSpPr txBox="1"/>
          <p:nvPr/>
        </p:nvSpPr>
        <p:spPr>
          <a:xfrm>
            <a:off x="8251468" y="979713"/>
            <a:ext cx="2525243" cy="369332"/>
          </a:xfrm>
          <a:prstGeom prst="rect">
            <a:avLst/>
          </a:prstGeom>
          <a:noFill/>
        </p:spPr>
        <p:txBody>
          <a:bodyPr wrap="none" rtlCol="0">
            <a:spAutoFit/>
          </a:bodyPr>
          <a:lstStyle/>
          <a:p>
            <a:pPr algn="just"/>
            <a:r>
              <a:rPr lang="es-ES" b="1" dirty="0">
                <a:solidFill>
                  <a:srgbClr val="FF0000"/>
                </a:solidFill>
              </a:rPr>
              <a:t>Seleccionar </a:t>
            </a:r>
            <a:r>
              <a:rPr lang="es-ES" b="1" dirty="0" smtClean="0">
                <a:solidFill>
                  <a:srgbClr val="FF0000"/>
                </a:solidFill>
              </a:rPr>
              <a:t>Laboratorio</a:t>
            </a:r>
            <a:endParaRPr lang="es-ES" b="1" dirty="0">
              <a:solidFill>
                <a:srgbClr val="FF0000"/>
              </a:solidFill>
            </a:endParaRPr>
          </a:p>
        </p:txBody>
      </p:sp>
      <p:sp>
        <p:nvSpPr>
          <p:cNvPr id="14" name="Flecha arriba 13"/>
          <p:cNvSpPr/>
          <p:nvPr/>
        </p:nvSpPr>
        <p:spPr>
          <a:xfrm>
            <a:off x="2758466" y="1535612"/>
            <a:ext cx="484632" cy="43486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2172222" y="1970479"/>
            <a:ext cx="1657120" cy="369332"/>
          </a:xfrm>
          <a:prstGeom prst="rect">
            <a:avLst/>
          </a:prstGeom>
          <a:noFill/>
        </p:spPr>
        <p:txBody>
          <a:bodyPr wrap="none" rtlCol="0">
            <a:spAutoFit/>
          </a:bodyPr>
          <a:lstStyle/>
          <a:p>
            <a:r>
              <a:rPr lang="es-ES" b="1" dirty="0">
                <a:solidFill>
                  <a:srgbClr val="FF0000"/>
                </a:solidFill>
              </a:rPr>
              <a:t>Volver al Menú</a:t>
            </a:r>
          </a:p>
        </p:txBody>
      </p:sp>
      <p:sp>
        <p:nvSpPr>
          <p:cNvPr id="11" name="Rectángulo 10"/>
          <p:cNvSpPr/>
          <p:nvPr/>
        </p:nvSpPr>
        <p:spPr>
          <a:xfrm>
            <a:off x="1039565" y="130438"/>
            <a:ext cx="3437801" cy="461665"/>
          </a:xfrm>
          <a:prstGeom prst="rect">
            <a:avLst/>
          </a:prstGeom>
        </p:spPr>
        <p:txBody>
          <a:bodyPr wrap="none">
            <a:spAutoFit/>
          </a:bodyPr>
          <a:lstStyle/>
          <a:p>
            <a:r>
              <a:rPr lang="es-ES" sz="2400" dirty="0">
                <a:ln w="0"/>
                <a:solidFill>
                  <a:schemeClr val="accent1"/>
                </a:solidFill>
                <a:effectLst>
                  <a:outerShdw blurRad="38100" dist="25400" dir="5400000" algn="ctr" rotWithShape="0">
                    <a:srgbClr val="6E747A">
                      <a:alpha val="43000"/>
                    </a:srgbClr>
                  </a:outerShdw>
                </a:effectLst>
              </a:rPr>
              <a:t>Búsqueda por </a:t>
            </a:r>
            <a:r>
              <a:rPr lang="es-ES" sz="2400" dirty="0" smtClean="0">
                <a:ln w="0"/>
                <a:solidFill>
                  <a:schemeClr val="accent1"/>
                </a:solidFill>
                <a:effectLst>
                  <a:outerShdw blurRad="38100" dist="25400" dir="5400000" algn="ctr" rotWithShape="0">
                    <a:srgbClr val="6E747A">
                      <a:alpha val="43000"/>
                    </a:srgbClr>
                  </a:outerShdw>
                </a:effectLst>
              </a:rPr>
              <a:t>Laboratorio</a:t>
            </a:r>
            <a:endParaRPr lang="es-ES" sz="2400" dirty="0"/>
          </a:p>
        </p:txBody>
      </p:sp>
    </p:spTree>
    <p:extLst>
      <p:ext uri="{BB962C8B-B14F-4D97-AF65-F5344CB8AC3E}">
        <p14:creationId xmlns:p14="http://schemas.microsoft.com/office/powerpoint/2010/main" val="1763569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5"/>
          <a:stretch>
            <a:fillRect/>
          </a:stretch>
        </p:blipFill>
        <p:spPr>
          <a:xfrm>
            <a:off x="5762117" y="3339797"/>
            <a:ext cx="667766" cy="178406"/>
          </a:xfrm>
          <a:prstGeom prst="rect">
            <a:avLst/>
          </a:prstGeom>
        </p:spPr>
      </p:pic>
      <p:pic>
        <p:nvPicPr>
          <p:cNvPr id="3" name="Imagen 2"/>
          <p:cNvPicPr>
            <a:picLocks noChangeAspect="1"/>
          </p:cNvPicPr>
          <p:nvPr/>
        </p:nvPicPr>
        <p:blipFill>
          <a:blip r:embed="rId5"/>
          <a:stretch>
            <a:fillRect/>
          </a:stretch>
        </p:blipFill>
        <p:spPr>
          <a:xfrm>
            <a:off x="5914517" y="3492197"/>
            <a:ext cx="667766" cy="178406"/>
          </a:xfrm>
          <a:prstGeom prst="rect">
            <a:avLst/>
          </a:prstGeom>
        </p:spPr>
      </p:pic>
      <p:pic>
        <p:nvPicPr>
          <p:cNvPr id="4" name="Imagen 3"/>
          <p:cNvPicPr>
            <a:picLocks noChangeAspect="1"/>
          </p:cNvPicPr>
          <p:nvPr/>
        </p:nvPicPr>
        <p:blipFill>
          <a:blip r:embed="rId5"/>
          <a:stretch>
            <a:fillRect/>
          </a:stretch>
        </p:blipFill>
        <p:spPr>
          <a:xfrm>
            <a:off x="6066917" y="3644597"/>
            <a:ext cx="667766" cy="178406"/>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102" y="1089000"/>
            <a:ext cx="10043796" cy="4680000"/>
          </a:xfrm>
          <a:prstGeom prst="rect">
            <a:avLst/>
          </a:prstGeom>
          <a:ln>
            <a:solidFill>
              <a:schemeClr val="tx1"/>
            </a:solidFill>
          </a:ln>
        </p:spPr>
      </p:pic>
      <p:sp>
        <p:nvSpPr>
          <p:cNvPr id="10" name="Flecha derecha 9"/>
          <p:cNvSpPr/>
          <p:nvPr/>
        </p:nvSpPr>
        <p:spPr>
          <a:xfrm>
            <a:off x="3214657" y="395726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074102" y="335086"/>
            <a:ext cx="2853986" cy="461665"/>
          </a:xfrm>
          <a:prstGeom prst="rect">
            <a:avLst/>
          </a:prstGeom>
        </p:spPr>
        <p:txBody>
          <a:bodyPr wrap="none">
            <a:spAutoFit/>
          </a:bodyPr>
          <a:lstStyle/>
          <a:p>
            <a:r>
              <a:rPr lang="es-ES" sz="2400" dirty="0">
                <a:ln w="0"/>
                <a:solidFill>
                  <a:schemeClr val="accent1"/>
                </a:solidFill>
                <a:effectLst>
                  <a:outerShdw blurRad="38100" dist="25400" dir="5400000" algn="ctr" rotWithShape="0">
                    <a:srgbClr val="6E747A">
                      <a:alpha val="43000"/>
                    </a:srgbClr>
                  </a:outerShdw>
                </a:effectLst>
              </a:rPr>
              <a:t>Búsqueda por </a:t>
            </a:r>
            <a:r>
              <a:rPr lang="es-ES" sz="2400" dirty="0" smtClean="0">
                <a:ln w="0"/>
                <a:solidFill>
                  <a:schemeClr val="accent1"/>
                </a:solidFill>
                <a:effectLst>
                  <a:outerShdw blurRad="38100" dist="25400" dir="5400000" algn="ctr" rotWithShape="0">
                    <a:srgbClr val="6E747A">
                      <a:alpha val="43000"/>
                    </a:srgbClr>
                  </a:outerShdw>
                </a:effectLst>
              </a:rPr>
              <a:t>Equipo</a:t>
            </a:r>
            <a:endParaRPr lang="es-ES" sz="2400" dirty="0"/>
          </a:p>
        </p:txBody>
      </p:sp>
    </p:spTree>
    <p:extLst>
      <p:ext uri="{BB962C8B-B14F-4D97-AF65-F5344CB8AC3E}">
        <p14:creationId xmlns:p14="http://schemas.microsoft.com/office/powerpoint/2010/main" val="2960633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000" y="1867212"/>
            <a:ext cx="11808000" cy="2715841"/>
          </a:xfrm>
          <a:prstGeom prst="rect">
            <a:avLst/>
          </a:prstGeom>
        </p:spPr>
      </p:pic>
      <p:sp>
        <p:nvSpPr>
          <p:cNvPr id="38" name="Flecha arriba 37"/>
          <p:cNvSpPr/>
          <p:nvPr/>
        </p:nvSpPr>
        <p:spPr>
          <a:xfrm>
            <a:off x="409144" y="2928218"/>
            <a:ext cx="484632" cy="38103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uadroTexto 38"/>
          <p:cNvSpPr txBox="1"/>
          <p:nvPr/>
        </p:nvSpPr>
        <p:spPr>
          <a:xfrm>
            <a:off x="65216" y="3327102"/>
            <a:ext cx="1312795" cy="307777"/>
          </a:xfrm>
          <a:prstGeom prst="rect">
            <a:avLst/>
          </a:prstGeom>
          <a:noFill/>
        </p:spPr>
        <p:txBody>
          <a:bodyPr wrap="none" rtlCol="0">
            <a:spAutoFit/>
          </a:bodyPr>
          <a:lstStyle/>
          <a:p>
            <a:r>
              <a:rPr lang="es-ES" sz="1400" b="1" dirty="0">
                <a:solidFill>
                  <a:srgbClr val="FF0000"/>
                </a:solidFill>
              </a:rPr>
              <a:t>Volver al Menú</a:t>
            </a:r>
          </a:p>
        </p:txBody>
      </p:sp>
      <p:sp>
        <p:nvSpPr>
          <p:cNvPr id="40" name="Flecha abajo 39"/>
          <p:cNvSpPr/>
          <p:nvPr/>
        </p:nvSpPr>
        <p:spPr>
          <a:xfrm>
            <a:off x="5087805" y="1700859"/>
            <a:ext cx="295456" cy="3845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Flecha abajo 40"/>
          <p:cNvSpPr/>
          <p:nvPr/>
        </p:nvSpPr>
        <p:spPr>
          <a:xfrm>
            <a:off x="11120523" y="1717547"/>
            <a:ext cx="295456" cy="3845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Flecha abajo 41"/>
          <p:cNvSpPr/>
          <p:nvPr/>
        </p:nvSpPr>
        <p:spPr>
          <a:xfrm>
            <a:off x="5383261" y="1415285"/>
            <a:ext cx="319677" cy="6783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Flecha abajo 42"/>
          <p:cNvSpPr/>
          <p:nvPr/>
        </p:nvSpPr>
        <p:spPr>
          <a:xfrm>
            <a:off x="11415979" y="1444874"/>
            <a:ext cx="347746" cy="6783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CuadroTexto 43"/>
          <p:cNvSpPr txBox="1"/>
          <p:nvPr/>
        </p:nvSpPr>
        <p:spPr>
          <a:xfrm>
            <a:off x="3823938" y="1444223"/>
            <a:ext cx="1547218" cy="307777"/>
          </a:xfrm>
          <a:prstGeom prst="rect">
            <a:avLst/>
          </a:prstGeom>
          <a:noFill/>
        </p:spPr>
        <p:txBody>
          <a:bodyPr wrap="none" rtlCol="0">
            <a:spAutoFit/>
          </a:bodyPr>
          <a:lstStyle/>
          <a:p>
            <a:r>
              <a:rPr lang="es-ES" sz="1400" b="1" dirty="0" smtClean="0">
                <a:solidFill>
                  <a:srgbClr val="FF0000"/>
                </a:solidFill>
              </a:rPr>
              <a:t>Selección múltiple</a:t>
            </a:r>
            <a:endParaRPr lang="es-ES" sz="1400" b="1" dirty="0">
              <a:solidFill>
                <a:srgbClr val="FF0000"/>
              </a:solidFill>
            </a:endParaRPr>
          </a:p>
        </p:txBody>
      </p:sp>
      <p:sp>
        <p:nvSpPr>
          <p:cNvPr id="45" name="CuadroTexto 44"/>
          <p:cNvSpPr txBox="1"/>
          <p:nvPr/>
        </p:nvSpPr>
        <p:spPr>
          <a:xfrm>
            <a:off x="9892609" y="1454651"/>
            <a:ext cx="1547218" cy="307777"/>
          </a:xfrm>
          <a:prstGeom prst="rect">
            <a:avLst/>
          </a:prstGeom>
          <a:noFill/>
        </p:spPr>
        <p:txBody>
          <a:bodyPr wrap="none" rtlCol="0">
            <a:spAutoFit/>
          </a:bodyPr>
          <a:lstStyle/>
          <a:p>
            <a:r>
              <a:rPr lang="es-ES" sz="1400" b="1" dirty="0" smtClean="0">
                <a:solidFill>
                  <a:srgbClr val="FF0000"/>
                </a:solidFill>
              </a:rPr>
              <a:t>Selección múltiple</a:t>
            </a:r>
            <a:endParaRPr lang="es-ES" sz="1400" b="1" dirty="0">
              <a:solidFill>
                <a:srgbClr val="FF0000"/>
              </a:solidFill>
            </a:endParaRPr>
          </a:p>
        </p:txBody>
      </p:sp>
      <p:sp>
        <p:nvSpPr>
          <p:cNvPr id="46" name="CuadroTexto 45"/>
          <p:cNvSpPr txBox="1"/>
          <p:nvPr/>
        </p:nvSpPr>
        <p:spPr>
          <a:xfrm>
            <a:off x="5371156" y="1146874"/>
            <a:ext cx="1064972" cy="307777"/>
          </a:xfrm>
          <a:prstGeom prst="rect">
            <a:avLst/>
          </a:prstGeom>
          <a:noFill/>
        </p:spPr>
        <p:txBody>
          <a:bodyPr wrap="none" rtlCol="0">
            <a:spAutoFit/>
          </a:bodyPr>
          <a:lstStyle/>
          <a:p>
            <a:r>
              <a:rPr lang="es-ES" sz="1400" b="1" dirty="0" smtClean="0">
                <a:solidFill>
                  <a:srgbClr val="FF0000"/>
                </a:solidFill>
              </a:rPr>
              <a:t>Borrar filtro</a:t>
            </a:r>
            <a:endParaRPr lang="es-ES" sz="1400" b="1" dirty="0">
              <a:solidFill>
                <a:srgbClr val="FF0000"/>
              </a:solidFill>
            </a:endParaRPr>
          </a:p>
        </p:txBody>
      </p:sp>
      <p:sp>
        <p:nvSpPr>
          <p:cNvPr id="47" name="CuadroTexto 46"/>
          <p:cNvSpPr txBox="1"/>
          <p:nvPr/>
        </p:nvSpPr>
        <p:spPr>
          <a:xfrm>
            <a:off x="11127028" y="1172705"/>
            <a:ext cx="1064972" cy="307777"/>
          </a:xfrm>
          <a:prstGeom prst="rect">
            <a:avLst/>
          </a:prstGeom>
          <a:noFill/>
        </p:spPr>
        <p:txBody>
          <a:bodyPr wrap="none" rtlCol="0">
            <a:spAutoFit/>
          </a:bodyPr>
          <a:lstStyle/>
          <a:p>
            <a:r>
              <a:rPr lang="es-ES" sz="1400" b="1" dirty="0" smtClean="0">
                <a:solidFill>
                  <a:srgbClr val="FF0000"/>
                </a:solidFill>
              </a:rPr>
              <a:t>Borrar filtro</a:t>
            </a:r>
            <a:endParaRPr lang="es-ES" sz="1400" b="1" dirty="0">
              <a:solidFill>
                <a:srgbClr val="FF0000"/>
              </a:solidFill>
            </a:endParaRPr>
          </a:p>
        </p:txBody>
      </p:sp>
      <p:sp>
        <p:nvSpPr>
          <p:cNvPr id="18" name="Rectángulo 17"/>
          <p:cNvSpPr/>
          <p:nvPr/>
        </p:nvSpPr>
        <p:spPr>
          <a:xfrm>
            <a:off x="1074102" y="335086"/>
            <a:ext cx="2853986" cy="461665"/>
          </a:xfrm>
          <a:prstGeom prst="rect">
            <a:avLst/>
          </a:prstGeom>
        </p:spPr>
        <p:txBody>
          <a:bodyPr wrap="none">
            <a:spAutoFit/>
          </a:bodyPr>
          <a:lstStyle/>
          <a:p>
            <a:r>
              <a:rPr lang="es-ES" sz="2400" dirty="0">
                <a:ln w="0"/>
                <a:solidFill>
                  <a:schemeClr val="accent1"/>
                </a:solidFill>
                <a:effectLst>
                  <a:outerShdw blurRad="38100" dist="25400" dir="5400000" algn="ctr" rotWithShape="0">
                    <a:srgbClr val="6E747A">
                      <a:alpha val="43000"/>
                    </a:srgbClr>
                  </a:outerShdw>
                </a:effectLst>
              </a:rPr>
              <a:t>Búsqueda por </a:t>
            </a:r>
            <a:r>
              <a:rPr lang="es-ES" sz="2400" dirty="0" smtClean="0">
                <a:ln w="0"/>
                <a:solidFill>
                  <a:schemeClr val="accent1"/>
                </a:solidFill>
                <a:effectLst>
                  <a:outerShdw blurRad="38100" dist="25400" dir="5400000" algn="ctr" rotWithShape="0">
                    <a:srgbClr val="6E747A">
                      <a:alpha val="43000"/>
                    </a:srgbClr>
                  </a:outerShdw>
                </a:effectLst>
              </a:rPr>
              <a:t>Equipo</a:t>
            </a:r>
            <a:endParaRPr lang="es-ES" sz="2400" dirty="0"/>
          </a:p>
        </p:txBody>
      </p:sp>
      <p:sp>
        <p:nvSpPr>
          <p:cNvPr id="19" name="CuadroTexto 18"/>
          <p:cNvSpPr txBox="1"/>
          <p:nvPr/>
        </p:nvSpPr>
        <p:spPr>
          <a:xfrm>
            <a:off x="2705894" y="5019963"/>
            <a:ext cx="2444387" cy="369332"/>
          </a:xfrm>
          <a:prstGeom prst="rect">
            <a:avLst/>
          </a:prstGeom>
          <a:noFill/>
        </p:spPr>
        <p:txBody>
          <a:bodyPr wrap="none" rtlCol="0">
            <a:spAutoFit/>
          </a:bodyPr>
          <a:lstStyle/>
          <a:p>
            <a:r>
              <a:rPr lang="es-ES" b="1" dirty="0" smtClean="0">
                <a:solidFill>
                  <a:srgbClr val="FF0000"/>
                </a:solidFill>
              </a:rPr>
              <a:t>Búsqueda por categoría</a:t>
            </a:r>
            <a:endParaRPr lang="es-ES" b="1" dirty="0">
              <a:solidFill>
                <a:srgbClr val="FF0000"/>
              </a:solidFill>
            </a:endParaRPr>
          </a:p>
        </p:txBody>
      </p:sp>
      <p:sp>
        <p:nvSpPr>
          <p:cNvPr id="20" name="CuadroTexto 19"/>
          <p:cNvSpPr txBox="1"/>
          <p:nvPr/>
        </p:nvSpPr>
        <p:spPr>
          <a:xfrm>
            <a:off x="7342423" y="5019963"/>
            <a:ext cx="3323795" cy="369332"/>
          </a:xfrm>
          <a:prstGeom prst="rect">
            <a:avLst/>
          </a:prstGeom>
          <a:noFill/>
        </p:spPr>
        <p:txBody>
          <a:bodyPr wrap="none" rtlCol="0">
            <a:spAutoFit/>
          </a:bodyPr>
          <a:lstStyle/>
          <a:p>
            <a:r>
              <a:rPr lang="es-ES" b="1" dirty="0" smtClean="0">
                <a:solidFill>
                  <a:srgbClr val="FF0000"/>
                </a:solidFill>
              </a:rPr>
              <a:t>Búsqueda de un equipo concreto</a:t>
            </a:r>
            <a:endParaRPr lang="es-ES" b="1" dirty="0">
              <a:solidFill>
                <a:srgbClr val="FF0000"/>
              </a:solidFill>
            </a:endParaRPr>
          </a:p>
        </p:txBody>
      </p:sp>
      <p:sp>
        <p:nvSpPr>
          <p:cNvPr id="21" name="Flecha arriba 20"/>
          <p:cNvSpPr/>
          <p:nvPr/>
        </p:nvSpPr>
        <p:spPr>
          <a:xfrm>
            <a:off x="3477614" y="4581223"/>
            <a:ext cx="935619" cy="4241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arriba 21"/>
          <p:cNvSpPr/>
          <p:nvPr/>
        </p:nvSpPr>
        <p:spPr>
          <a:xfrm>
            <a:off x="8578471" y="4571446"/>
            <a:ext cx="935619" cy="4241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56113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631371" y="2862943"/>
            <a:ext cx="6404429" cy="369332"/>
          </a:xfrm>
          <a:prstGeom prst="rect">
            <a:avLst/>
          </a:prstGeom>
          <a:noFill/>
        </p:spPr>
        <p:txBody>
          <a:bodyPr wrap="square" rtlCol="0">
            <a:spAutoFit/>
          </a:bodyPr>
          <a:lstStyle/>
          <a:p>
            <a:r>
              <a:rPr lang="es-ES" b="1" dirty="0"/>
              <a:t> </a:t>
            </a:r>
            <a:endParaRPr lang="es-ES" sz="2800" dirty="0"/>
          </a:p>
        </p:txBody>
      </p:sp>
      <p:graphicFrame>
        <p:nvGraphicFramePr>
          <p:cNvPr id="4" name="Diagrama 3"/>
          <p:cNvGraphicFramePr/>
          <p:nvPr>
            <p:extLst>
              <p:ext uri="{D42A27DB-BD31-4B8C-83A1-F6EECF244321}">
                <p14:modId xmlns:p14="http://schemas.microsoft.com/office/powerpoint/2010/main" val="205437629"/>
              </p:ext>
            </p:extLst>
          </p:nvPr>
        </p:nvGraphicFramePr>
        <p:xfrm>
          <a:off x="2034513" y="338275"/>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6811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de contac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008" y="-27384"/>
            <a:ext cx="8749480" cy="278525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pic>
        <p:nvPicPr>
          <p:cNvPr id="6" name="5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7" name="6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7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sp>
        <p:nvSpPr>
          <p:cNvPr id="9" name="8 Rectángulo"/>
          <p:cNvSpPr/>
          <p:nvPr/>
        </p:nvSpPr>
        <p:spPr>
          <a:xfrm>
            <a:off x="2343809" y="3101619"/>
            <a:ext cx="4572000" cy="1754326"/>
          </a:xfrm>
          <a:prstGeom prst="rect">
            <a:avLst/>
          </a:prstGeom>
        </p:spPr>
        <p:txBody>
          <a:bodyPr>
            <a:spAutoFit/>
          </a:bodyPr>
          <a:lstStyle/>
          <a:p>
            <a:r>
              <a:rPr lang="es-ES" b="1" dirty="0" smtClean="0">
                <a:solidFill>
                  <a:srgbClr val="0070C0"/>
                </a:solidFill>
              </a:rPr>
              <a:t>Para cualquier consulta:</a:t>
            </a:r>
          </a:p>
          <a:p>
            <a:endParaRPr lang="es-ES" b="1" dirty="0">
              <a:solidFill>
                <a:srgbClr val="002060"/>
              </a:solidFill>
            </a:endParaRPr>
          </a:p>
          <a:p>
            <a:r>
              <a:rPr lang="es-ES" b="1" dirty="0" smtClean="0">
                <a:solidFill>
                  <a:srgbClr val="002060"/>
                </a:solidFill>
              </a:rPr>
              <a:t>Pilar Oñate </a:t>
            </a:r>
            <a:r>
              <a:rPr lang="es-ES" b="1" dirty="0" err="1" smtClean="0">
                <a:solidFill>
                  <a:srgbClr val="002060"/>
                </a:solidFill>
              </a:rPr>
              <a:t>Maicas</a:t>
            </a:r>
            <a:endParaRPr lang="es-ES" b="1" dirty="0">
              <a:solidFill>
                <a:srgbClr val="002060"/>
              </a:solidFill>
            </a:endParaRPr>
          </a:p>
          <a:p>
            <a:r>
              <a:rPr lang="es-ES" dirty="0" smtClean="0">
                <a:solidFill>
                  <a:srgbClr val="002060"/>
                </a:solidFill>
                <a:sym typeface="Wingdings" panose="05000000000000000000" pitchFamily="2" charset="2"/>
              </a:rPr>
              <a:t></a:t>
            </a:r>
            <a:r>
              <a:rPr lang="es-ES" dirty="0">
                <a:solidFill>
                  <a:srgbClr val="002060"/>
                </a:solidFill>
                <a:sym typeface="Wingdings" panose="05000000000000000000" pitchFamily="2" charset="2"/>
              </a:rPr>
              <a:t> </a:t>
            </a:r>
            <a:r>
              <a:rPr lang="es-ES" b="1" dirty="0" smtClean="0">
                <a:solidFill>
                  <a:srgbClr val="002060"/>
                </a:solidFill>
              </a:rPr>
              <a:t>876 554 184 (844184)</a:t>
            </a:r>
          </a:p>
          <a:p>
            <a:r>
              <a:rPr lang="es-ES" dirty="0" smtClean="0">
                <a:solidFill>
                  <a:srgbClr val="002060"/>
                </a:solidFill>
                <a:sym typeface="Wingdings" panose="05000000000000000000" pitchFamily="2" charset="2"/>
              </a:rPr>
              <a:t> </a:t>
            </a:r>
            <a:r>
              <a:rPr lang="es-ES" b="1" dirty="0" smtClean="0">
                <a:solidFill>
                  <a:srgbClr val="002060"/>
                </a:solidFill>
              </a:rPr>
              <a:t>ponate@unizar.es</a:t>
            </a:r>
          </a:p>
          <a:p>
            <a:endParaRPr lang="es-ES" b="1" dirty="0" smtClean="0">
              <a:solidFill>
                <a:srgbClr val="002060"/>
              </a:solidFill>
            </a:endParaRPr>
          </a:p>
        </p:txBody>
      </p:sp>
      <p:sp>
        <p:nvSpPr>
          <p:cNvPr id="3" name="CuadroTexto 2"/>
          <p:cNvSpPr txBox="1"/>
          <p:nvPr/>
        </p:nvSpPr>
        <p:spPr>
          <a:xfrm>
            <a:off x="4799856" y="4321629"/>
            <a:ext cx="184731"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77766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225" y="-71141"/>
            <a:ext cx="4851133" cy="699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101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1559497" y="548681"/>
            <a:ext cx="3809431" cy="5132603"/>
            <a:chOff x="238748" y="960693"/>
            <a:chExt cx="3809431" cy="5132603"/>
          </a:xfrm>
        </p:grpSpPr>
        <p:pic>
          <p:nvPicPr>
            <p:cNvPr id="9"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48" y="960693"/>
              <a:ext cx="3809431" cy="5132603"/>
            </a:xfrm>
            <a:prstGeom prst="rect">
              <a:avLst/>
            </a:prstGeom>
          </p:spPr>
        </p:pic>
        <p:sp>
          <p:nvSpPr>
            <p:cNvPr id="10" name="9 Rectángulo"/>
            <p:cNvSpPr/>
            <p:nvPr/>
          </p:nvSpPr>
          <p:spPr>
            <a:xfrm>
              <a:off x="2143463" y="1196752"/>
              <a:ext cx="1596344" cy="933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1 Título"/>
          <p:cNvSpPr txBox="1">
            <a:spLocks/>
          </p:cNvSpPr>
          <p:nvPr/>
        </p:nvSpPr>
        <p:spPr>
          <a:xfrm>
            <a:off x="6128048" y="1718413"/>
            <a:ext cx="5197633"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5400" i="1" dirty="0" smtClean="0">
                <a:ln w="0"/>
                <a:solidFill>
                  <a:schemeClr val="accent1"/>
                </a:solidFill>
                <a:effectLst>
                  <a:outerShdw blurRad="38100" dist="25400" dir="5400000" algn="ctr" rotWithShape="0">
                    <a:srgbClr val="6E747A">
                      <a:alpha val="43000"/>
                    </a:srgbClr>
                  </a:outerShdw>
                </a:effectLst>
                <a:latin typeface="+mn-lt"/>
                <a:ea typeface="+mn-ea"/>
                <a:cs typeface="+mn-cs"/>
              </a:rPr>
              <a:t>Mapas de relaciones internacionales</a:t>
            </a:r>
            <a:endParaRPr lang="es-ES" sz="5400" i="1" dirty="0">
              <a:ln w="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3" name="2 Subtítulo"/>
          <p:cNvSpPr txBox="1">
            <a:spLocks/>
          </p:cNvSpPr>
          <p:nvPr/>
        </p:nvSpPr>
        <p:spPr>
          <a:xfrm>
            <a:off x="5471961" y="4446361"/>
            <a:ext cx="4902513"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s-ES" sz="1800"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6280" y="485096"/>
            <a:ext cx="1152128" cy="423624"/>
          </a:xfrm>
          <a:prstGeom prst="rect">
            <a:avLst/>
          </a:prstGeom>
        </p:spPr>
      </p:pic>
      <p:pic>
        <p:nvPicPr>
          <p:cNvPr id="5" name="4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489" y="447860"/>
            <a:ext cx="864096" cy="498097"/>
          </a:xfrm>
          <a:prstGeom prst="rect">
            <a:avLst/>
          </a:prstGeom>
        </p:spPr>
      </p:pic>
      <p:pic>
        <p:nvPicPr>
          <p:cNvPr id="8" name="7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10852" y="188640"/>
            <a:ext cx="3834392" cy="771146"/>
          </a:xfrm>
          <a:prstGeom prst="rect">
            <a:avLst/>
          </a:prstGeom>
        </p:spPr>
      </p:pic>
      <p:sp>
        <p:nvSpPr>
          <p:cNvPr id="12" name="11 Rectángulo"/>
          <p:cNvSpPr/>
          <p:nvPr/>
        </p:nvSpPr>
        <p:spPr>
          <a:xfrm>
            <a:off x="2092164" y="6200843"/>
            <a:ext cx="8007672" cy="338554"/>
          </a:xfrm>
          <a:prstGeom prst="rect">
            <a:avLst/>
          </a:prstGeom>
        </p:spPr>
        <p:txBody>
          <a:bodyPr wrap="square">
            <a:spAutoFit/>
          </a:bodyPr>
          <a:lstStyle/>
          <a:p>
            <a:r>
              <a:rPr lang="es-ES" sz="1600" i="1" dirty="0" smtClean="0">
                <a:ln w="0"/>
                <a:solidFill>
                  <a:schemeClr val="accent1"/>
                </a:solidFill>
                <a:effectLst>
                  <a:outerShdw blurRad="38100" dist="25400" dir="5400000" algn="ctr" rotWithShape="0">
                    <a:srgbClr val="6E747A">
                      <a:alpha val="43000"/>
                    </a:srgbClr>
                  </a:outerShdw>
                </a:effectLst>
              </a:rPr>
              <a:t>Enero </a:t>
            </a:r>
            <a:r>
              <a:rPr lang="es-ES" sz="1600" i="1" dirty="0">
                <a:ln w="0"/>
                <a:solidFill>
                  <a:schemeClr val="accent1"/>
                </a:solidFill>
                <a:effectLst>
                  <a:outerShdw blurRad="38100" dist="25400" dir="5400000" algn="ctr" rotWithShape="0">
                    <a:srgbClr val="6E747A">
                      <a:alpha val="43000"/>
                    </a:srgbClr>
                  </a:outerShdw>
                </a:effectLst>
              </a:rPr>
              <a:t>2020</a:t>
            </a:r>
          </a:p>
        </p:txBody>
      </p:sp>
      <p:sp>
        <p:nvSpPr>
          <p:cNvPr id="6" name="CuadroTexto 5"/>
          <p:cNvSpPr txBox="1"/>
          <p:nvPr/>
        </p:nvSpPr>
        <p:spPr>
          <a:xfrm>
            <a:off x="6356952" y="4857115"/>
            <a:ext cx="4615848" cy="1292662"/>
          </a:xfrm>
          <a:prstGeom prst="rect">
            <a:avLst/>
          </a:prstGeom>
          <a:noFill/>
        </p:spPr>
        <p:txBody>
          <a:bodyPr wrap="square" rtlCol="0">
            <a:spAutoFit/>
          </a:bodyPr>
          <a:lstStyle/>
          <a:p>
            <a:pPr algn="ctr"/>
            <a:r>
              <a:rPr lang="pt-BR" b="1" dirty="0" smtClean="0">
                <a:solidFill>
                  <a:srgbClr val="0070C0"/>
                </a:solidFill>
              </a:rPr>
              <a:t>SEMINARIO Y SHOW ROOM</a:t>
            </a:r>
            <a:endParaRPr lang="pt-BR" b="1" dirty="0">
              <a:solidFill>
                <a:srgbClr val="0070C0"/>
              </a:solidFill>
            </a:endParaRPr>
          </a:p>
          <a:p>
            <a:pPr algn="ctr"/>
            <a:r>
              <a:rPr lang="es-ES" i="1" dirty="0">
                <a:solidFill>
                  <a:srgbClr val="0070C0"/>
                </a:solidFill>
              </a:rPr>
              <a:t>Herramientas para </a:t>
            </a:r>
            <a:r>
              <a:rPr lang="es-ES" i="1" dirty="0" smtClean="0">
                <a:solidFill>
                  <a:srgbClr val="0070C0"/>
                </a:solidFill>
              </a:rPr>
              <a:t>potenciar la </a:t>
            </a:r>
            <a:r>
              <a:rPr lang="es-ES" i="1" dirty="0">
                <a:solidFill>
                  <a:srgbClr val="0070C0"/>
                </a:solidFill>
              </a:rPr>
              <a:t>I+D+I en el IA2</a:t>
            </a:r>
          </a:p>
          <a:p>
            <a:pPr algn="ctr"/>
            <a:r>
              <a:rPr lang="es-ES" sz="1400" dirty="0">
                <a:solidFill>
                  <a:srgbClr val="0070C0"/>
                </a:solidFill>
              </a:rPr>
              <a:t>30 de enero de 2020</a:t>
            </a:r>
          </a:p>
          <a:p>
            <a:pPr algn="ctr"/>
            <a:r>
              <a:rPr lang="es-ES" sz="1400" dirty="0">
                <a:solidFill>
                  <a:srgbClr val="0070C0"/>
                </a:solidFill>
              </a:rPr>
              <a:t>Sala de Grados/ Sala de Master</a:t>
            </a:r>
          </a:p>
          <a:p>
            <a:pPr algn="ctr"/>
            <a:r>
              <a:rPr lang="es-ES" sz="1400" dirty="0">
                <a:solidFill>
                  <a:srgbClr val="0070C0"/>
                </a:solidFill>
              </a:rPr>
              <a:t>Facultad de Veterinaria</a:t>
            </a:r>
          </a:p>
        </p:txBody>
      </p:sp>
    </p:spTree>
    <p:extLst>
      <p:ext uri="{BB962C8B-B14F-4D97-AF65-F5344CB8AC3E}">
        <p14:creationId xmlns:p14="http://schemas.microsoft.com/office/powerpoint/2010/main" val="4142678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31763317"/>
              </p:ext>
            </p:extLst>
          </p:nvPr>
        </p:nvGraphicFramePr>
        <p:xfrm>
          <a:off x="1751799" y="702645"/>
          <a:ext cx="9230626" cy="5770872"/>
        </p:xfrm>
        <a:graphic>
          <a:graphicData uri="http://schemas.openxmlformats.org/drawingml/2006/table">
            <a:tbl>
              <a:tblPr firstRow="1" firstCol="1" bandRow="1">
                <a:tableStyleId>{5C22544A-7EE6-4342-B048-85BDC9FD1C3A}</a:tableStyleId>
              </a:tblPr>
              <a:tblGrid>
                <a:gridCol w="1751797"/>
                <a:gridCol w="943275"/>
                <a:gridCol w="1309036"/>
                <a:gridCol w="1636295"/>
                <a:gridCol w="2500816"/>
                <a:gridCol w="1089407"/>
              </a:tblGrid>
              <a:tr h="107170">
                <a:tc>
                  <a:txBody>
                    <a:bodyPr/>
                    <a:lstStyle/>
                    <a:p>
                      <a:pPr algn="ctr">
                        <a:lnSpc>
                          <a:spcPct val="115000"/>
                        </a:lnSpc>
                        <a:spcAft>
                          <a:spcPts val="0"/>
                        </a:spcAft>
                      </a:pPr>
                      <a:r>
                        <a:rPr lang="es-ES" sz="1000" dirty="0">
                          <a:effectLst/>
                        </a:rPr>
                        <a:t>IP</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grupo</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proyecto</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convocatoria</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err="1">
                          <a:effectLst/>
                        </a:rPr>
                        <a:t>Lider</a:t>
                      </a:r>
                      <a:r>
                        <a:rPr lang="es-ES" sz="1000" dirty="0">
                          <a:effectLst/>
                        </a:rPr>
                        <a:t> Proyecto</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pais Lider</a:t>
                      </a:r>
                      <a:endParaRPr lang="es-ES" sz="1000">
                        <a:effectLst/>
                        <a:latin typeface="Calibri"/>
                        <a:ea typeface="Calibri"/>
                        <a:cs typeface="Times New Roman"/>
                      </a:endParaRPr>
                    </a:p>
                  </a:txBody>
                  <a:tcPr marL="19136" marR="19136" marT="0" marB="0" anchor="ctr"/>
                </a:tc>
              </a:tr>
              <a:tr h="198621">
                <a:tc>
                  <a:txBody>
                    <a:bodyPr/>
                    <a:lstStyle/>
                    <a:p>
                      <a:pPr algn="ctr">
                        <a:lnSpc>
                          <a:spcPct val="115000"/>
                        </a:lnSpc>
                        <a:spcAft>
                          <a:spcPts val="0"/>
                        </a:spcAft>
                      </a:pPr>
                      <a:r>
                        <a:rPr lang="es-ES" sz="1000">
                          <a:effectLst/>
                        </a:rPr>
                        <a:t>Bernués Jal, Alberto</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A14_17R SAGAS</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Animal Future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H2020- ERA-Net SusAn</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fr-FR" sz="800" dirty="0">
                          <a:effectLst/>
                        </a:rPr>
                        <a:t>INSTITUT NATIONAL DE LA RECHERCHE AGRONOMIQUE</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Francia</a:t>
                      </a:r>
                      <a:endParaRPr lang="es-ES" sz="1000">
                        <a:effectLst/>
                        <a:latin typeface="Calibri"/>
                        <a:ea typeface="Calibri"/>
                        <a:cs typeface="Times New Roman"/>
                      </a:endParaRPr>
                    </a:p>
                  </a:txBody>
                  <a:tcPr marL="19136" marR="19136" marT="0" marB="0" anchor="ctr"/>
                </a:tc>
              </a:tr>
              <a:tr h="295788">
                <a:tc>
                  <a:txBody>
                    <a:bodyPr/>
                    <a:lstStyle/>
                    <a:p>
                      <a:pPr algn="ctr">
                        <a:lnSpc>
                          <a:spcPct val="115000"/>
                        </a:lnSpc>
                        <a:spcAft>
                          <a:spcPts val="0"/>
                        </a:spcAft>
                      </a:pPr>
                      <a:r>
                        <a:rPr lang="es-ES" sz="1000">
                          <a:effectLst/>
                        </a:rPr>
                        <a:t>Bolea Bailo, Rosa María</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A05_17R </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REDPRION</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INTERREG-POCTEFA</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UNIVERSIDAD DE ZARAGOZA</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España</a:t>
                      </a:r>
                      <a:endParaRPr lang="es-ES" sz="1000">
                        <a:effectLst/>
                        <a:latin typeface="Calibri"/>
                        <a:ea typeface="Calibri"/>
                        <a:cs typeface="Times New Roman"/>
                      </a:endParaRPr>
                    </a:p>
                  </a:txBody>
                  <a:tcPr marL="19136" marR="19136" marT="0" marB="0" anchor="ctr"/>
                </a:tc>
              </a:tr>
              <a:tr h="295788">
                <a:tc>
                  <a:txBody>
                    <a:bodyPr/>
                    <a:lstStyle/>
                    <a:p>
                      <a:pPr algn="ctr">
                        <a:lnSpc>
                          <a:spcPct val="115000"/>
                        </a:lnSpc>
                        <a:spcAft>
                          <a:spcPts val="0"/>
                        </a:spcAft>
                      </a:pPr>
                      <a:r>
                        <a:rPr lang="es-ES" sz="1000">
                          <a:effectLst/>
                        </a:rPr>
                        <a:t>Casasús Pueyo, Isabel</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A14_17R SAGAS</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GenTORE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H2020-EU.3.2</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fr-FR" sz="800" dirty="0">
                          <a:effectLst/>
                        </a:rPr>
                        <a:t>INSTITUT NATIONAL DE LA RECHERCHE AGRONOMIQUE</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Francia</a:t>
                      </a:r>
                      <a:endParaRPr lang="es-ES" sz="1000">
                        <a:effectLst/>
                        <a:latin typeface="Calibri"/>
                        <a:ea typeface="Calibri"/>
                        <a:cs typeface="Times New Roman"/>
                      </a:endParaRPr>
                    </a:p>
                  </a:txBody>
                  <a:tcPr marL="19136" marR="19136" marT="0" marB="0" anchor="ctr"/>
                </a:tc>
              </a:tr>
              <a:tr h="361878">
                <a:tc>
                  <a:txBody>
                    <a:bodyPr/>
                    <a:lstStyle/>
                    <a:p>
                      <a:pPr algn="ctr">
                        <a:lnSpc>
                          <a:spcPct val="115000"/>
                        </a:lnSpc>
                        <a:spcAft>
                          <a:spcPts val="0"/>
                        </a:spcAft>
                      </a:pPr>
                      <a:r>
                        <a:rPr lang="es-ES" sz="1000">
                          <a:effectLst/>
                        </a:rPr>
                        <a:t>Lahoz Crespo, Belén</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A14_17R SAGAS</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PIRINNOVI</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INTERREG-POCTEFA</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CENTRO DE INVESTIGACIÓN Y TECNOLOGÍA AGROALIMENTARIA  DE ARAGÓN</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España</a:t>
                      </a:r>
                      <a:endParaRPr lang="es-ES" sz="1000">
                        <a:effectLst/>
                        <a:latin typeface="Calibri"/>
                        <a:ea typeface="Calibri"/>
                        <a:cs typeface="Times New Roman"/>
                      </a:endParaRPr>
                    </a:p>
                  </a:txBody>
                  <a:tcPr marL="19136" marR="19136" marT="0" marB="0" anchor="ctr"/>
                </a:tc>
              </a:tr>
              <a:tr h="305791">
                <a:tc>
                  <a:txBody>
                    <a:bodyPr/>
                    <a:lstStyle/>
                    <a:p>
                      <a:pPr algn="ctr">
                        <a:lnSpc>
                          <a:spcPct val="115000"/>
                        </a:lnSpc>
                        <a:spcAft>
                          <a:spcPts val="0"/>
                        </a:spcAft>
                      </a:pPr>
                      <a:r>
                        <a:rPr lang="es-ES" sz="1000">
                          <a:effectLst/>
                        </a:rPr>
                        <a:t>Martín-Collado, Daniel</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A14_17R SAGAS</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iSAGE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H2020-EU.3.2</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ARISTOTELIO PANEPISTIMIO THESSALONIKIS</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Grecia</a:t>
                      </a:r>
                      <a:endParaRPr lang="es-ES" sz="1000">
                        <a:effectLst/>
                        <a:latin typeface="Calibri"/>
                        <a:ea typeface="Calibri"/>
                        <a:cs typeface="Times New Roman"/>
                      </a:endParaRPr>
                    </a:p>
                  </a:txBody>
                  <a:tcPr marL="19136" marR="19136" marT="0" marB="0" anchor="ctr"/>
                </a:tc>
              </a:tr>
              <a:tr h="321153">
                <a:tc>
                  <a:txBody>
                    <a:bodyPr/>
                    <a:lstStyle/>
                    <a:p>
                      <a:pPr algn="ctr">
                        <a:lnSpc>
                          <a:spcPct val="115000"/>
                        </a:lnSpc>
                        <a:spcAft>
                          <a:spcPts val="0"/>
                        </a:spcAft>
                      </a:pPr>
                      <a:r>
                        <a:rPr lang="es-ES" sz="1000">
                          <a:effectLst/>
                        </a:rPr>
                        <a:t>Alvarez Lanzarote, Ignacio</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A03_17R </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EcoProlive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u="none" strike="noStrike">
                          <a:effectLst/>
                          <a:hlinkClick r:id="rId2" tooltip="H2020-EU.3.2. - SOCIETAL CHALLENGES - Food security, sustainable agriculture and forestry, marine, maritime and inland water research, and the bioeconomy"/>
                        </a:rPr>
                        <a:t>H2020-EU.3.2 </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CONTACTICA S.L.</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España</a:t>
                      </a:r>
                      <a:endParaRPr lang="es-ES" sz="1000">
                        <a:effectLst/>
                        <a:latin typeface="Calibri"/>
                        <a:ea typeface="Calibri"/>
                        <a:cs typeface="Times New Roman"/>
                      </a:endParaRPr>
                    </a:p>
                  </a:txBody>
                  <a:tcPr marL="19136" marR="19136" marT="0" marB="0" anchor="ctr"/>
                </a:tc>
              </a:tr>
              <a:tr h="340800">
                <a:tc>
                  <a:txBody>
                    <a:bodyPr/>
                    <a:lstStyle/>
                    <a:p>
                      <a:pPr algn="ctr">
                        <a:lnSpc>
                          <a:spcPct val="115000"/>
                        </a:lnSpc>
                        <a:spcAft>
                          <a:spcPts val="0"/>
                        </a:spcAft>
                      </a:pPr>
                      <a:r>
                        <a:rPr lang="es-ES" sz="1000">
                          <a:effectLst/>
                        </a:rPr>
                        <a:t>Cebrián Auré, Guillermo</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smtClean="0">
                          <a:effectLst/>
                        </a:rPr>
                        <a:t>A03_17R</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INOBOX</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Research Council of Norway</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NOFIMA</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Noruega</a:t>
                      </a:r>
                      <a:endParaRPr lang="es-ES" sz="1000">
                        <a:effectLst/>
                        <a:latin typeface="Calibri"/>
                        <a:ea typeface="Calibri"/>
                        <a:cs typeface="Times New Roman"/>
                      </a:endParaRPr>
                    </a:p>
                  </a:txBody>
                  <a:tcPr marL="19136" marR="19136" marT="0" marB="0" anchor="ctr"/>
                </a:tc>
              </a:tr>
              <a:tr h="341514">
                <a:tc>
                  <a:txBody>
                    <a:bodyPr/>
                    <a:lstStyle/>
                    <a:p>
                      <a:pPr algn="ctr">
                        <a:lnSpc>
                          <a:spcPct val="115000"/>
                        </a:lnSpc>
                        <a:spcAft>
                          <a:spcPts val="0"/>
                        </a:spcAft>
                      </a:pPr>
                      <a:r>
                        <a:rPr lang="es-ES" sz="1000">
                          <a:effectLst/>
                        </a:rPr>
                        <a:t>Ferreira González, Vicente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T29_17R LAAE</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MICROWINE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H2020-EU.1.3</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AARHUS UNIVERSITET</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Dinamarca</a:t>
                      </a:r>
                      <a:endParaRPr lang="es-ES" sz="1000">
                        <a:effectLst/>
                        <a:latin typeface="Calibri"/>
                        <a:ea typeface="Calibri"/>
                        <a:cs typeface="Times New Roman"/>
                      </a:endParaRPr>
                    </a:p>
                  </a:txBody>
                  <a:tcPr marL="19136" marR="19136" marT="0" marB="0" anchor="ctr"/>
                </a:tc>
              </a:tr>
              <a:tr h="323920">
                <a:tc>
                  <a:txBody>
                    <a:bodyPr/>
                    <a:lstStyle/>
                    <a:p>
                      <a:pPr algn="ctr">
                        <a:lnSpc>
                          <a:spcPct val="115000"/>
                        </a:lnSpc>
                        <a:spcAft>
                          <a:spcPts val="0"/>
                        </a:spcAft>
                      </a:pPr>
                      <a:r>
                        <a:rPr lang="es-ES" sz="1000">
                          <a:effectLst/>
                        </a:rPr>
                        <a:t>Ferreira González, Vicente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T29_17R LAAE</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AROMAGENESIS</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H2020-EU.1.3</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n-GB" sz="800" dirty="0" smtClean="0">
                          <a:effectLst/>
                        </a:rPr>
                        <a:t>UNDIVIDED </a:t>
                      </a:r>
                      <a:r>
                        <a:rPr lang="en-GB" sz="800" dirty="0">
                          <a:effectLst/>
                        </a:rPr>
                        <a:t>TRINITY OF QUEEN </a:t>
                      </a:r>
                      <a:r>
                        <a:rPr lang="en-GB" sz="800" dirty="0" smtClean="0">
                          <a:effectLst/>
                        </a:rPr>
                        <a:t>ELIZABETH </a:t>
                      </a:r>
                      <a:r>
                        <a:rPr lang="en-GB" sz="800" dirty="0">
                          <a:effectLst/>
                        </a:rPr>
                        <a:t>DUBLIN</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Irlanda</a:t>
                      </a:r>
                      <a:endParaRPr lang="es-ES" sz="1000">
                        <a:effectLst/>
                        <a:latin typeface="Calibri"/>
                        <a:ea typeface="Calibri"/>
                        <a:cs typeface="Times New Roman"/>
                      </a:endParaRPr>
                    </a:p>
                  </a:txBody>
                  <a:tcPr marL="19136" marR="19136" marT="0" marB="0" anchor="ctr"/>
                </a:tc>
              </a:tr>
              <a:tr h="198621">
                <a:tc>
                  <a:txBody>
                    <a:bodyPr/>
                    <a:lstStyle/>
                    <a:p>
                      <a:pPr algn="ctr">
                        <a:lnSpc>
                          <a:spcPct val="115000"/>
                        </a:lnSpc>
                        <a:spcAft>
                          <a:spcPts val="0"/>
                        </a:spcAft>
                      </a:pPr>
                      <a:r>
                        <a:rPr lang="es-ES" sz="1000">
                          <a:effectLst/>
                        </a:rPr>
                        <a:t>López Gómez, Ricardo</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T29_17R LAAE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VALOVITIS</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INTERREG-POCTEFA</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fr-FR" sz="800" dirty="0">
                          <a:effectLst/>
                        </a:rPr>
                        <a:t>INSTITUTE FRANCAIS DE LA VIGNE ET   DU VIN</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Francia</a:t>
                      </a:r>
                      <a:endParaRPr lang="es-ES" sz="1000">
                        <a:effectLst/>
                        <a:latin typeface="Calibri"/>
                        <a:ea typeface="Calibri"/>
                        <a:cs typeface="Times New Roman"/>
                      </a:endParaRPr>
                    </a:p>
                  </a:txBody>
                  <a:tcPr marL="19136" marR="19136" marT="0" marB="0" anchor="ctr"/>
                </a:tc>
              </a:tr>
              <a:tr h="417605">
                <a:tc>
                  <a:txBody>
                    <a:bodyPr/>
                    <a:lstStyle/>
                    <a:p>
                      <a:pPr algn="ctr">
                        <a:lnSpc>
                          <a:spcPct val="115000"/>
                        </a:lnSpc>
                        <a:spcAft>
                          <a:spcPts val="0"/>
                        </a:spcAft>
                      </a:pPr>
                      <a:r>
                        <a:rPr lang="es-ES" sz="1000">
                          <a:effectLst/>
                        </a:rPr>
                        <a:t>Moreno Aznar, Luis Alberto</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B34_17R GENUD</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FEEL4DIABETES</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H2020-EU.3.1</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HAROKOPIO UNIVERSITY</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Grecia</a:t>
                      </a:r>
                      <a:endParaRPr lang="es-ES" sz="1000">
                        <a:effectLst/>
                        <a:latin typeface="Calibri"/>
                        <a:ea typeface="Calibri"/>
                        <a:cs typeface="Times New Roman"/>
                      </a:endParaRPr>
                    </a:p>
                  </a:txBody>
                  <a:tcPr marL="19136" marR="19136" marT="0" marB="0" anchor="ctr"/>
                </a:tc>
              </a:tr>
              <a:tr h="344372">
                <a:tc>
                  <a:txBody>
                    <a:bodyPr/>
                    <a:lstStyle/>
                    <a:p>
                      <a:pPr algn="ctr">
                        <a:lnSpc>
                          <a:spcPct val="115000"/>
                        </a:lnSpc>
                        <a:spcAft>
                          <a:spcPts val="0"/>
                        </a:spcAft>
                      </a:pPr>
                      <a:r>
                        <a:rPr lang="es-ES" sz="1000">
                          <a:effectLst/>
                        </a:rPr>
                        <a:t>Pagán Tomás, Rafael</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smtClean="0">
                          <a:effectLst/>
                        </a:rPr>
                        <a:t>A03_17R</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TESTACOS</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INTERREG-POCTEFA</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UNIVERSIDAD DE ZARAGOZA</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España</a:t>
                      </a:r>
                      <a:endParaRPr lang="es-ES" sz="1000">
                        <a:effectLst/>
                        <a:latin typeface="Calibri"/>
                        <a:ea typeface="Calibri"/>
                        <a:cs typeface="Times New Roman"/>
                      </a:endParaRPr>
                    </a:p>
                  </a:txBody>
                  <a:tcPr marL="19136" marR="19136" marT="0" marB="0" anchor="ctr"/>
                </a:tc>
              </a:tr>
              <a:tr h="382239">
                <a:tc>
                  <a:txBody>
                    <a:bodyPr/>
                    <a:lstStyle/>
                    <a:p>
                      <a:pPr algn="ctr">
                        <a:lnSpc>
                          <a:spcPct val="115000"/>
                        </a:lnSpc>
                        <a:spcAft>
                          <a:spcPts val="0"/>
                        </a:spcAft>
                      </a:pPr>
                      <a:r>
                        <a:rPr lang="es-ES" sz="1000">
                          <a:effectLst/>
                        </a:rPr>
                        <a:t>Raso Pueyo, Javier</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smtClean="0">
                          <a:effectLst/>
                        </a:rPr>
                        <a:t>A03_17R</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FieldFOOD</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u="none" strike="noStrike">
                          <a:effectLst/>
                          <a:hlinkClick r:id="rId2" tooltip="H2020-EU.3.2. - SOCIETAL CHALLENGES - Food security, sustainable agriculture and forestry, marine, maritime and inland water research, and the bioeconomy"/>
                        </a:rPr>
                        <a:t>H2020-EU.3.2</a:t>
                      </a:r>
                      <a:r>
                        <a:rPr lang="es-ES" sz="1000">
                          <a:effectLst/>
                        </a:rPr>
                        <a:t> </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UNIVERSIDAD DE ZARAGOZA</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España</a:t>
                      </a:r>
                      <a:endParaRPr lang="es-ES" sz="1000">
                        <a:effectLst/>
                        <a:latin typeface="Calibri"/>
                        <a:ea typeface="Calibri"/>
                        <a:cs typeface="Times New Roman"/>
                      </a:endParaRPr>
                    </a:p>
                  </a:txBody>
                  <a:tcPr marL="19136" marR="19136" marT="0" marB="0" anchor="ctr"/>
                </a:tc>
              </a:tr>
              <a:tr h="491325">
                <a:tc>
                  <a:txBody>
                    <a:bodyPr/>
                    <a:lstStyle/>
                    <a:p>
                      <a:pPr algn="ctr">
                        <a:lnSpc>
                          <a:spcPct val="115000"/>
                        </a:lnSpc>
                        <a:spcAft>
                          <a:spcPts val="0"/>
                        </a:spcAft>
                      </a:pPr>
                      <a:r>
                        <a:rPr lang="es-ES" sz="1000">
                          <a:effectLst/>
                        </a:rPr>
                        <a:t>Rodríguez Yoldi, María Jesús</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smtClean="0">
                          <a:effectLst/>
                        </a:rPr>
                        <a:t>B16_17R</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REDVALUE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INTERREG-SUDOE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INSTITUTO DE TECNOLOGIAS QUIMICAS EMERGENTES DE LA RIOJA</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España</a:t>
                      </a:r>
                      <a:endParaRPr lang="es-ES" sz="1000">
                        <a:effectLst/>
                        <a:latin typeface="Calibri"/>
                        <a:ea typeface="Calibri"/>
                        <a:cs typeface="Times New Roman"/>
                      </a:endParaRPr>
                    </a:p>
                  </a:txBody>
                  <a:tcPr marL="19136" marR="19136" marT="0" marB="0" anchor="ctr"/>
                </a:tc>
              </a:tr>
              <a:tr h="394385">
                <a:tc>
                  <a:txBody>
                    <a:bodyPr/>
                    <a:lstStyle/>
                    <a:p>
                      <a:pPr algn="ctr">
                        <a:lnSpc>
                          <a:spcPct val="115000"/>
                        </a:lnSpc>
                        <a:spcAft>
                          <a:spcPts val="0"/>
                        </a:spcAft>
                      </a:pPr>
                      <a:r>
                        <a:rPr lang="es-ES" sz="1000">
                          <a:effectLst/>
                        </a:rPr>
                        <a:t>Gracia Royo, Azucena</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smtClean="0">
                          <a:effectLst/>
                        </a:rPr>
                        <a:t>S01_17R</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DIETAPYR</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INTERREG-POCTEFA</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UNIVERSIDAD DE ZARAGOZA</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España</a:t>
                      </a:r>
                      <a:endParaRPr lang="es-ES" sz="1000">
                        <a:effectLst/>
                        <a:latin typeface="Calibri"/>
                        <a:ea typeface="Calibri"/>
                        <a:cs typeface="Times New Roman"/>
                      </a:endParaRPr>
                    </a:p>
                  </a:txBody>
                  <a:tcPr marL="19136" marR="19136" marT="0" marB="0" anchor="ctr"/>
                </a:tc>
              </a:tr>
              <a:tr h="581812">
                <a:tc>
                  <a:txBody>
                    <a:bodyPr/>
                    <a:lstStyle/>
                    <a:p>
                      <a:pPr algn="ctr">
                        <a:lnSpc>
                          <a:spcPct val="115000"/>
                        </a:lnSpc>
                        <a:spcAft>
                          <a:spcPts val="0"/>
                        </a:spcAft>
                      </a:pPr>
                      <a:r>
                        <a:rPr lang="es-ES" sz="1000">
                          <a:effectLst/>
                        </a:rPr>
                        <a:t>Philippidis, George</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smtClean="0">
                          <a:effectLst/>
                        </a:rPr>
                        <a:t>S01_17R</a:t>
                      </a:r>
                      <a:endParaRPr lang="es-ES" sz="10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BioMonitor</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a:effectLst/>
                        </a:rPr>
                        <a:t>H2020-EU.3.2</a:t>
                      </a:r>
                      <a:endParaRPr lang="es-ES" sz="100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800" dirty="0">
                          <a:effectLst/>
                        </a:rPr>
                        <a:t>WAGENINGEN UNIVERSITY</a:t>
                      </a:r>
                      <a:endParaRPr lang="es-ES" sz="800" dirty="0">
                        <a:effectLst/>
                        <a:latin typeface="Calibri"/>
                        <a:ea typeface="Calibri"/>
                        <a:cs typeface="Times New Roman"/>
                      </a:endParaRPr>
                    </a:p>
                  </a:txBody>
                  <a:tcPr marL="19136" marR="19136" marT="0" marB="0" anchor="ctr"/>
                </a:tc>
                <a:tc>
                  <a:txBody>
                    <a:bodyPr/>
                    <a:lstStyle/>
                    <a:p>
                      <a:pPr algn="ctr">
                        <a:lnSpc>
                          <a:spcPct val="115000"/>
                        </a:lnSpc>
                        <a:spcAft>
                          <a:spcPts val="0"/>
                        </a:spcAft>
                      </a:pPr>
                      <a:r>
                        <a:rPr lang="es-ES" sz="1000" dirty="0">
                          <a:effectLst/>
                        </a:rPr>
                        <a:t>Holanda</a:t>
                      </a:r>
                      <a:endParaRPr lang="es-ES" sz="1000" dirty="0">
                        <a:effectLst/>
                        <a:latin typeface="Calibri"/>
                        <a:ea typeface="Calibri"/>
                        <a:cs typeface="Times New Roman"/>
                      </a:endParaRPr>
                    </a:p>
                  </a:txBody>
                  <a:tcPr marL="19136" marR="19136" marT="0" marB="0" anchor="ctr"/>
                </a:tc>
              </a:tr>
            </a:tbl>
          </a:graphicData>
        </a:graphic>
      </p:graphicFrame>
      <p:sp>
        <p:nvSpPr>
          <p:cNvPr id="3" name="Rectángulo 11"/>
          <p:cNvSpPr/>
          <p:nvPr/>
        </p:nvSpPr>
        <p:spPr>
          <a:xfrm>
            <a:off x="4625825" y="94454"/>
            <a:ext cx="2098075" cy="461665"/>
          </a:xfrm>
          <a:prstGeom prst="rect">
            <a:avLst/>
          </a:prstGeom>
        </p:spPr>
        <p:txBody>
          <a:bodyPr wrap="none">
            <a:spAutoFit/>
          </a:bodyPr>
          <a:lstStyle/>
          <a:p>
            <a:r>
              <a:rPr lang="es-ES" sz="2400" dirty="0" smtClean="0">
                <a:ln w="0"/>
                <a:solidFill>
                  <a:schemeClr val="accent1"/>
                </a:solidFill>
                <a:effectLst>
                  <a:outerShdw blurRad="38100" dist="25400" dir="5400000" algn="ctr" rotWithShape="0">
                    <a:srgbClr val="6E747A">
                      <a:alpha val="43000"/>
                    </a:srgbClr>
                  </a:outerShdw>
                </a:effectLst>
              </a:rPr>
              <a:t>Proyectos 2018</a:t>
            </a:r>
            <a:endParaRPr lang="es-ES" sz="2400"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pic>
        <p:nvPicPr>
          <p:cNvPr id="5" name="4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6" name="5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6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spTree>
    <p:extLst>
      <p:ext uri="{BB962C8B-B14F-4D97-AF65-F5344CB8AC3E}">
        <p14:creationId xmlns:p14="http://schemas.microsoft.com/office/powerpoint/2010/main" val="2850160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1428" y="990071"/>
            <a:ext cx="2492424" cy="4401205"/>
          </a:xfrm>
          <a:prstGeom prst="rect">
            <a:avLst/>
          </a:prstGeom>
        </p:spPr>
        <p:txBody>
          <a:bodyPr wrap="square">
            <a:spAutoFit/>
          </a:bodyPr>
          <a:lstStyle/>
          <a:p>
            <a:pPr marL="285750" indent="-285750">
              <a:buFont typeface="Arial" panose="020B0604020202020204" pitchFamily="34" charset="0"/>
              <a:buChar char="•"/>
            </a:pPr>
            <a:r>
              <a:rPr lang="es-ES" sz="1400" dirty="0"/>
              <a:t>Estos 16 proyectos suponen </a:t>
            </a:r>
            <a:r>
              <a:rPr lang="es-ES" sz="1400" b="1" dirty="0"/>
              <a:t>142 colaboraciones</a:t>
            </a:r>
            <a:r>
              <a:rPr lang="es-ES" sz="1400" dirty="0"/>
              <a:t> con </a:t>
            </a:r>
            <a:r>
              <a:rPr lang="es-ES" sz="1400" b="1" dirty="0"/>
              <a:t>23 países</a:t>
            </a:r>
            <a:r>
              <a:rPr lang="es-ES" sz="1400" dirty="0"/>
              <a:t>, entre las cuales se pueden identificar </a:t>
            </a:r>
            <a:r>
              <a:rPr lang="es-ES" sz="1400" b="1" dirty="0"/>
              <a:t>118 centros distintos</a:t>
            </a:r>
            <a:r>
              <a:rPr lang="es-ES" sz="1400" b="1" dirty="0" smtClean="0"/>
              <a:t>.</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a:t>Un estudio por países de las colaboraciones revela que es </a:t>
            </a:r>
            <a:r>
              <a:rPr lang="es-ES" sz="1400" b="1" dirty="0"/>
              <a:t>Francia el primer país colaborador</a:t>
            </a:r>
            <a:r>
              <a:rPr lang="es-ES" sz="1400" dirty="0"/>
              <a:t> (32 colaboraciones), seguido de Reino Unido (16), y en tercer lugar Italia (12) y Holanda (12</a:t>
            </a:r>
            <a:r>
              <a:rPr lang="es-ES" sz="1400" dirty="0" smtClean="0"/>
              <a:t>).</a:t>
            </a:r>
            <a:endParaRPr lang="es-ES" sz="1400" dirty="0" smtClean="0"/>
          </a:p>
          <a:p>
            <a:pPr marL="285750" indent="-285750">
              <a:buFont typeface="Arial" panose="020B0604020202020204" pitchFamily="34" charset="0"/>
              <a:buChar char="•"/>
            </a:pPr>
            <a:endParaRPr lang="es-ES" sz="1400" dirty="0" smtClean="0"/>
          </a:p>
          <a:p>
            <a:pPr marL="285750" indent="-285750">
              <a:buFont typeface="Arial" panose="020B0604020202020204" pitchFamily="34" charset="0"/>
              <a:buChar char="•"/>
            </a:pPr>
            <a:r>
              <a:rPr lang="es-ES" sz="1400" dirty="0" smtClean="0"/>
              <a:t>La </a:t>
            </a:r>
            <a:r>
              <a:rPr lang="es-ES" sz="1400" dirty="0"/>
              <a:t>alta colaboración con Francia se explica por la cantidad de </a:t>
            </a:r>
            <a:r>
              <a:rPr lang="es-ES" sz="1400" b="1" dirty="0"/>
              <a:t>proyectos </a:t>
            </a:r>
            <a:r>
              <a:rPr lang="es-ES" sz="1400" b="1" dirty="0" err="1"/>
              <a:t>Interreg</a:t>
            </a:r>
            <a:r>
              <a:rPr lang="es-ES" sz="1400" b="1" dirty="0"/>
              <a:t> POCTEFA </a:t>
            </a:r>
            <a:r>
              <a:rPr lang="es-ES" sz="1400" dirty="0"/>
              <a:t>con el sur de </a:t>
            </a:r>
            <a:r>
              <a:rPr lang="es-ES" sz="1400" dirty="0" smtClean="0"/>
              <a:t>Francia.</a:t>
            </a:r>
            <a:endParaRPr lang="es-ES" sz="1400"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3477" y="983477"/>
            <a:ext cx="8830093" cy="5311458"/>
          </a:xfrm>
          <a:prstGeom prst="rect">
            <a:avLst/>
          </a:prstGeom>
          <a:noFill/>
          <a:ln>
            <a:noFill/>
          </a:ln>
        </p:spPr>
      </p:pic>
      <p:sp>
        <p:nvSpPr>
          <p:cNvPr id="5" name="4 Rectángulo"/>
          <p:cNvSpPr/>
          <p:nvPr/>
        </p:nvSpPr>
        <p:spPr>
          <a:xfrm>
            <a:off x="1203157" y="275806"/>
            <a:ext cx="10385660" cy="461665"/>
          </a:xfrm>
          <a:prstGeom prst="rect">
            <a:avLst/>
          </a:prstGeom>
        </p:spPr>
        <p:txBody>
          <a:bodyPr wrap="square">
            <a:spAutoFit/>
          </a:bodyPr>
          <a:lstStyle/>
          <a:p>
            <a:r>
              <a:rPr lang="es-ES" sz="2400" i="1" dirty="0">
                <a:ln w="0"/>
                <a:solidFill>
                  <a:schemeClr val="accent1"/>
                </a:solidFill>
                <a:effectLst>
                  <a:outerShdw blurRad="38100" dist="25400" dir="5400000" algn="ctr" rotWithShape="0">
                    <a:srgbClr val="6E747A">
                      <a:alpha val="43000"/>
                    </a:srgbClr>
                  </a:outerShdw>
                </a:effectLst>
              </a:rPr>
              <a:t>Colaboraciones internacionales en Proyectos </a:t>
            </a:r>
            <a:r>
              <a:rPr lang="es-ES" sz="2400" i="1" dirty="0" err="1">
                <a:ln w="0"/>
                <a:solidFill>
                  <a:schemeClr val="accent1"/>
                </a:solidFill>
                <a:effectLst>
                  <a:outerShdw blurRad="38100" dist="25400" dir="5400000" algn="ctr" rotWithShape="0">
                    <a:srgbClr val="6E747A">
                      <a:alpha val="43000"/>
                    </a:srgbClr>
                  </a:outerShdw>
                </a:effectLst>
              </a:rPr>
              <a:t>I+D+i</a:t>
            </a:r>
            <a:r>
              <a:rPr lang="es-ES" sz="2400" i="1" dirty="0">
                <a:ln w="0"/>
                <a:solidFill>
                  <a:schemeClr val="accent1"/>
                </a:solidFill>
                <a:effectLst>
                  <a:outerShdw blurRad="38100" dist="25400" dir="5400000" algn="ctr" rotWithShape="0">
                    <a:srgbClr val="6E747A">
                      <a:alpha val="43000"/>
                    </a:srgbClr>
                  </a:outerShdw>
                </a:effectLst>
              </a:rPr>
              <a:t> del IA2 vigentes en el </a:t>
            </a:r>
            <a:r>
              <a:rPr lang="es-ES" sz="2400" i="1" dirty="0" smtClean="0">
                <a:ln w="0"/>
                <a:solidFill>
                  <a:schemeClr val="accent1"/>
                </a:solidFill>
                <a:effectLst>
                  <a:outerShdw blurRad="38100" dist="25400" dir="5400000" algn="ctr" rotWithShape="0">
                    <a:srgbClr val="6E747A">
                      <a:alpha val="43000"/>
                    </a:srgbClr>
                  </a:outerShdw>
                </a:effectLst>
              </a:rPr>
              <a:t>2018</a:t>
            </a:r>
            <a:endParaRPr lang="es-ES" dirty="0"/>
          </a:p>
        </p:txBody>
      </p:sp>
      <p:pic>
        <p:nvPicPr>
          <p:cNvPr id="6" name="5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pic>
        <p:nvPicPr>
          <p:cNvPr id="7" name="6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8" name="7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8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spTree>
    <p:extLst>
      <p:ext uri="{BB962C8B-B14F-4D97-AF65-F5344CB8AC3E}">
        <p14:creationId xmlns:p14="http://schemas.microsoft.com/office/powerpoint/2010/main" val="112954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764" y="994437"/>
            <a:ext cx="8545797" cy="5468938"/>
          </a:xfrm>
          <a:prstGeom prst="rect">
            <a:avLst/>
          </a:prstGeom>
          <a:noFill/>
          <a:ln>
            <a:noFill/>
          </a:ln>
        </p:spPr>
      </p:pic>
      <p:sp>
        <p:nvSpPr>
          <p:cNvPr id="4" name="3 Rectángulo"/>
          <p:cNvSpPr/>
          <p:nvPr/>
        </p:nvSpPr>
        <p:spPr>
          <a:xfrm>
            <a:off x="115505" y="987457"/>
            <a:ext cx="2858705" cy="5139869"/>
          </a:xfrm>
          <a:prstGeom prst="rect">
            <a:avLst/>
          </a:prstGeom>
        </p:spPr>
        <p:txBody>
          <a:bodyPr wrap="square">
            <a:spAutoFit/>
          </a:bodyPr>
          <a:lstStyle/>
          <a:p>
            <a:pPr marL="285750" indent="-285750">
              <a:spcAft>
                <a:spcPts val="1200"/>
              </a:spcAft>
              <a:buFont typeface="Arial" panose="020B0604020202020204" pitchFamily="34" charset="0"/>
              <a:buChar char="•"/>
            </a:pPr>
            <a:r>
              <a:rPr lang="es-ES" sz="1400" dirty="0" smtClean="0"/>
              <a:t>Al analizar los resultados por centros, se observa que en </a:t>
            </a:r>
            <a:r>
              <a:rPr lang="es-ES" sz="1400" b="1" dirty="0" smtClean="0"/>
              <a:t>Francia desciende </a:t>
            </a:r>
            <a:r>
              <a:rPr lang="es-ES" sz="1400" dirty="0" smtClean="0"/>
              <a:t>a 20 (de las 32 colaboraciones totales), y lo mismo ocurre en </a:t>
            </a:r>
            <a:r>
              <a:rPr lang="es-ES" sz="1400" b="1" dirty="0" smtClean="0"/>
              <a:t>Holanda</a:t>
            </a:r>
            <a:r>
              <a:rPr lang="es-ES" sz="1400" dirty="0" smtClean="0"/>
              <a:t> que pasan a 5 (sobre 12 colaboraciones totales). </a:t>
            </a:r>
          </a:p>
          <a:p>
            <a:pPr marL="285750" indent="-285750">
              <a:spcAft>
                <a:spcPts val="1200"/>
              </a:spcAft>
              <a:buFont typeface="Arial" panose="020B0604020202020204" pitchFamily="34" charset="0"/>
              <a:buChar char="•"/>
            </a:pPr>
            <a:r>
              <a:rPr lang="es-ES" sz="1400" dirty="0" smtClean="0"/>
              <a:t>En ambos casos se debe a la participación del </a:t>
            </a:r>
            <a:r>
              <a:rPr lang="es-ES" sz="1400" b="1" dirty="0" smtClean="0"/>
              <a:t>INRA en Francia y de la Universidad de </a:t>
            </a:r>
            <a:r>
              <a:rPr lang="es-ES" sz="1400" b="1" dirty="0" err="1" smtClean="0"/>
              <a:t>Wageningen</a:t>
            </a:r>
            <a:r>
              <a:rPr lang="es-ES" sz="1400" b="1" dirty="0" smtClean="0"/>
              <a:t> en Holanda</a:t>
            </a:r>
            <a:r>
              <a:rPr lang="es-ES" sz="1400" dirty="0" smtClean="0"/>
              <a:t>, ambos centros de investigación con múltiples departamentos o áreas, pero con único PIC para proyectos europeos. </a:t>
            </a:r>
          </a:p>
          <a:p>
            <a:pPr marL="285750" indent="-285750">
              <a:spcAft>
                <a:spcPts val="1200"/>
              </a:spcAft>
              <a:buFont typeface="Arial" panose="020B0604020202020204" pitchFamily="34" charset="0"/>
              <a:buChar char="•"/>
            </a:pPr>
            <a:r>
              <a:rPr lang="es-ES" sz="1400" dirty="0" smtClean="0"/>
              <a:t>Por el contrario, las participaciones de Reino Unido e Italia apenas varían al analizar los datos por entidad (15 frente a 16 en el caso de Reino Unido, y 11 respecto a 12 en el caso de </a:t>
            </a:r>
            <a:r>
              <a:rPr lang="es-ES" sz="1400" dirty="0" smtClean="0"/>
              <a:t>Italia.</a:t>
            </a:r>
            <a:endParaRPr lang="es-ES" sz="1400" dirty="0"/>
          </a:p>
        </p:txBody>
      </p:sp>
      <p:pic>
        <p:nvPicPr>
          <p:cNvPr id="6" name="5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7" name="6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sp>
        <p:nvSpPr>
          <p:cNvPr id="9" name="8 Rectángulo"/>
          <p:cNvSpPr/>
          <p:nvPr/>
        </p:nvSpPr>
        <p:spPr>
          <a:xfrm>
            <a:off x="548643" y="304073"/>
            <a:ext cx="11527857" cy="461665"/>
          </a:xfrm>
          <a:prstGeom prst="rect">
            <a:avLst/>
          </a:prstGeom>
        </p:spPr>
        <p:txBody>
          <a:bodyPr wrap="square">
            <a:spAutoFit/>
          </a:bodyPr>
          <a:lstStyle/>
          <a:p>
            <a:r>
              <a:rPr lang="es-ES" sz="2400" i="1" dirty="0">
                <a:ln w="0"/>
                <a:solidFill>
                  <a:schemeClr val="accent6"/>
                </a:solidFill>
                <a:effectLst>
                  <a:outerShdw blurRad="38100" dist="25400" dir="5400000" algn="ctr" rotWithShape="0">
                    <a:srgbClr val="6E747A">
                      <a:alpha val="43000"/>
                    </a:srgbClr>
                  </a:outerShdw>
                </a:effectLst>
              </a:rPr>
              <a:t>Centros internacionales con colaboración en Proyectos </a:t>
            </a:r>
            <a:r>
              <a:rPr lang="es-ES" sz="2400" i="1" dirty="0" err="1">
                <a:ln w="0"/>
                <a:solidFill>
                  <a:schemeClr val="accent6"/>
                </a:solidFill>
                <a:effectLst>
                  <a:outerShdw blurRad="38100" dist="25400" dir="5400000" algn="ctr" rotWithShape="0">
                    <a:srgbClr val="6E747A">
                      <a:alpha val="43000"/>
                    </a:srgbClr>
                  </a:outerShdw>
                </a:effectLst>
              </a:rPr>
              <a:t>I+D+i</a:t>
            </a:r>
            <a:r>
              <a:rPr lang="es-ES" sz="2400" i="1" dirty="0">
                <a:ln w="0"/>
                <a:solidFill>
                  <a:schemeClr val="accent6"/>
                </a:solidFill>
                <a:effectLst>
                  <a:outerShdw blurRad="38100" dist="25400" dir="5400000" algn="ctr" rotWithShape="0">
                    <a:srgbClr val="6E747A">
                      <a:alpha val="43000"/>
                    </a:srgbClr>
                  </a:outerShdw>
                </a:effectLst>
              </a:rPr>
              <a:t> del IA2 vigentes en el </a:t>
            </a:r>
            <a:r>
              <a:rPr lang="es-ES" sz="2400" i="1" dirty="0" smtClean="0">
                <a:ln w="0"/>
                <a:solidFill>
                  <a:schemeClr val="accent6"/>
                </a:solidFill>
                <a:effectLst>
                  <a:outerShdw blurRad="38100" dist="25400" dir="5400000" algn="ctr" rotWithShape="0">
                    <a:srgbClr val="6E747A">
                      <a:alpha val="43000"/>
                    </a:srgbClr>
                  </a:outerShdw>
                </a:effectLst>
              </a:rPr>
              <a:t>2018</a:t>
            </a:r>
            <a:endParaRPr lang="es-ES" sz="2400" i="1" dirty="0">
              <a:ln w="0"/>
              <a:solidFill>
                <a:schemeClr val="accent6"/>
              </a:solidFill>
              <a:effectLst>
                <a:outerShdw blurRad="38100" dist="25400" dir="5400000" algn="ctr" rotWithShape="0">
                  <a:srgbClr val="6E747A">
                    <a:alpha val="43000"/>
                  </a:srgbClr>
                </a:outerShdw>
              </a:effectLst>
            </a:endParaRPr>
          </a:p>
        </p:txBody>
      </p:sp>
      <p:pic>
        <p:nvPicPr>
          <p:cNvPr id="15" name="14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spTree>
    <p:extLst>
      <p:ext uri="{BB962C8B-B14F-4D97-AF65-F5344CB8AC3E}">
        <p14:creationId xmlns:p14="http://schemas.microsoft.com/office/powerpoint/2010/main" val="2664644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64644" y="289378"/>
            <a:ext cx="5900461" cy="461665"/>
          </a:xfrm>
          <a:prstGeom prst="rect">
            <a:avLst/>
          </a:prstGeom>
        </p:spPr>
        <p:txBody>
          <a:bodyPr wrap="square">
            <a:spAutoFit/>
          </a:bodyPr>
          <a:lstStyle/>
          <a:p>
            <a:r>
              <a:rPr lang="es-ES" sz="2400" i="1" dirty="0">
                <a:ln w="0"/>
                <a:solidFill>
                  <a:schemeClr val="accent1"/>
                </a:solidFill>
                <a:effectLst>
                  <a:outerShdw blurRad="38100" dist="25400" dir="5400000" algn="ctr" rotWithShape="0">
                    <a:srgbClr val="6E747A">
                      <a:alpha val="43000"/>
                    </a:srgbClr>
                  </a:outerShdw>
                </a:effectLst>
              </a:rPr>
              <a:t>Estudio de publicaciones internacionales 2018</a:t>
            </a:r>
          </a:p>
        </p:txBody>
      </p:sp>
      <p:pic>
        <p:nvPicPr>
          <p:cNvPr id="3" name="2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5" name="4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5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sp>
        <p:nvSpPr>
          <p:cNvPr id="8" name="7 Rectángulo"/>
          <p:cNvSpPr/>
          <p:nvPr/>
        </p:nvSpPr>
        <p:spPr>
          <a:xfrm>
            <a:off x="1309037" y="975480"/>
            <a:ext cx="6189044" cy="5139869"/>
          </a:xfrm>
          <a:prstGeom prst="rect">
            <a:avLst/>
          </a:prstGeom>
        </p:spPr>
        <p:txBody>
          <a:bodyPr wrap="square">
            <a:spAutoFit/>
          </a:bodyPr>
          <a:lstStyle/>
          <a:p>
            <a:pPr marL="285750" indent="-285750">
              <a:spcAft>
                <a:spcPts val="1200"/>
              </a:spcAft>
              <a:buFont typeface="Arial" panose="020B0604020202020204" pitchFamily="34" charset="0"/>
              <a:buChar char="•"/>
            </a:pPr>
            <a:r>
              <a:rPr lang="es-ES" dirty="0"/>
              <a:t>Se realizó el análisis sobre </a:t>
            </a:r>
            <a:r>
              <a:rPr lang="es-ES" b="1" dirty="0"/>
              <a:t>189 publicaciones internacionales</a:t>
            </a:r>
            <a:r>
              <a:rPr lang="es-ES" dirty="0"/>
              <a:t> que recogen colaboraciones con </a:t>
            </a:r>
            <a:r>
              <a:rPr lang="es-ES" b="1" dirty="0"/>
              <a:t>54 países. </a:t>
            </a:r>
            <a:endParaRPr lang="es-ES" b="1" dirty="0" smtClean="0"/>
          </a:p>
          <a:p>
            <a:pPr marL="285750" indent="-285750">
              <a:spcAft>
                <a:spcPts val="1200"/>
              </a:spcAft>
              <a:buFont typeface="Arial" panose="020B0604020202020204" pitchFamily="34" charset="0"/>
              <a:buChar char="•"/>
            </a:pPr>
            <a:r>
              <a:rPr lang="es-ES" dirty="0" smtClean="0"/>
              <a:t>Estas </a:t>
            </a:r>
            <a:r>
              <a:rPr lang="es-ES" dirty="0"/>
              <a:t>189 publicaciones recogen </a:t>
            </a:r>
            <a:r>
              <a:rPr lang="es-ES" b="1" dirty="0"/>
              <a:t>756 colaboraciones con autores internacionales </a:t>
            </a:r>
            <a:r>
              <a:rPr lang="es-ES" dirty="0"/>
              <a:t>pertenecientes a </a:t>
            </a:r>
            <a:r>
              <a:rPr lang="es-ES" b="1" dirty="0"/>
              <a:t>368 centros de investigación</a:t>
            </a:r>
            <a:r>
              <a:rPr lang="es-ES" dirty="0"/>
              <a:t>. </a:t>
            </a:r>
          </a:p>
          <a:p>
            <a:pPr marL="285750" indent="-285750">
              <a:spcAft>
                <a:spcPts val="1200"/>
              </a:spcAft>
              <a:buFont typeface="Arial" panose="020B0604020202020204" pitchFamily="34" charset="0"/>
              <a:buChar char="•"/>
            </a:pPr>
            <a:r>
              <a:rPr lang="es-ES" dirty="0" smtClean="0"/>
              <a:t>Es </a:t>
            </a:r>
            <a:r>
              <a:rPr lang="es-ES" dirty="0"/>
              <a:t>importante destacar las colaboraciones en publicaciones con </a:t>
            </a:r>
            <a:r>
              <a:rPr lang="es-ES" b="1" dirty="0"/>
              <a:t>autores europeos </a:t>
            </a:r>
            <a:r>
              <a:rPr lang="es-ES" b="1" dirty="0" smtClean="0"/>
              <a:t> </a:t>
            </a:r>
            <a:r>
              <a:rPr lang="es-ES" dirty="0" smtClean="0"/>
              <a:t>(</a:t>
            </a:r>
            <a:r>
              <a:rPr lang="es-ES" dirty="0"/>
              <a:t>Reino Unido </a:t>
            </a:r>
            <a:r>
              <a:rPr lang="es-ES" dirty="0" smtClean="0"/>
              <a:t>69 colaboraciones</a:t>
            </a:r>
            <a:r>
              <a:rPr lang="es-ES" dirty="0"/>
              <a:t>, Francia 69, Alemania 54, Bélgica 46 y Grecia 42), así como las de </a:t>
            </a:r>
            <a:r>
              <a:rPr lang="es-ES" b="1" dirty="0"/>
              <a:t>autores no europeos </a:t>
            </a:r>
            <a:r>
              <a:rPr lang="es-ES" dirty="0"/>
              <a:t>(</a:t>
            </a:r>
            <a:r>
              <a:rPr lang="es-ES" b="1" dirty="0"/>
              <a:t>USA </a:t>
            </a:r>
            <a:r>
              <a:rPr lang="es-ES" dirty="0"/>
              <a:t>54 colaboraciones y </a:t>
            </a:r>
            <a:r>
              <a:rPr lang="es-ES" b="1" dirty="0"/>
              <a:t>Brasil</a:t>
            </a:r>
            <a:r>
              <a:rPr lang="es-ES" dirty="0"/>
              <a:t> 55</a:t>
            </a:r>
            <a:r>
              <a:rPr lang="es-ES" dirty="0" smtClean="0"/>
              <a:t>).</a:t>
            </a:r>
          </a:p>
          <a:p>
            <a:pPr marL="285750" indent="-285750">
              <a:spcAft>
                <a:spcPts val="1200"/>
              </a:spcAft>
              <a:buFont typeface="Arial" panose="020B0604020202020204" pitchFamily="34" charset="0"/>
              <a:buChar char="•"/>
            </a:pPr>
            <a:r>
              <a:rPr lang="es-ES" dirty="0"/>
              <a:t>Se observa en determinados países un descenso en las colaboraciones cuando se agrupan por centros, del mismo modo que se observó en el estudio de colaboración en proyectos internacionales. De nuevo es notable en Francia que pasan de 69 a 36, o incluso más notable en Grecia que el descenso es de 42 a 8, o en Bélgica de 46 a 7.</a:t>
            </a:r>
          </a:p>
          <a:p>
            <a:pPr>
              <a:spcAft>
                <a:spcPts val="1200"/>
              </a:spcAft>
            </a:pPr>
            <a:endParaRPr lang="es-ES" dirty="0"/>
          </a:p>
        </p:txBody>
      </p:sp>
      <p:pic>
        <p:nvPicPr>
          <p:cNvPr id="4098" name="Picture 2" descr="Resultado de imagen de RELACIONES INTERNACIONA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8298" y="857600"/>
            <a:ext cx="4375618" cy="29540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1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404" y="721890"/>
            <a:ext cx="10145028" cy="5746281"/>
          </a:xfrm>
          <a:prstGeom prst="rect">
            <a:avLst/>
          </a:prstGeom>
          <a:noFill/>
          <a:ln>
            <a:noFill/>
          </a:ln>
        </p:spPr>
      </p:pic>
      <p:pic>
        <p:nvPicPr>
          <p:cNvPr id="3" name="2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4" name="3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4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sp>
        <p:nvSpPr>
          <p:cNvPr id="6" name="5 Rectángulo"/>
          <p:cNvSpPr/>
          <p:nvPr/>
        </p:nvSpPr>
        <p:spPr>
          <a:xfrm>
            <a:off x="820982" y="165236"/>
            <a:ext cx="10392449" cy="461665"/>
          </a:xfrm>
          <a:prstGeom prst="rect">
            <a:avLst/>
          </a:prstGeom>
        </p:spPr>
        <p:txBody>
          <a:bodyPr wrap="square">
            <a:spAutoFit/>
          </a:bodyPr>
          <a:lstStyle/>
          <a:p>
            <a:r>
              <a:rPr lang="es-ES" sz="2400" i="1" dirty="0">
                <a:ln w="0"/>
                <a:solidFill>
                  <a:schemeClr val="accent1"/>
                </a:solidFill>
                <a:effectLst>
                  <a:outerShdw blurRad="38100" dist="25400" dir="5400000" algn="ctr" rotWithShape="0">
                    <a:srgbClr val="6E747A">
                      <a:alpha val="43000"/>
                    </a:srgbClr>
                  </a:outerShdw>
                </a:effectLst>
              </a:rPr>
              <a:t>Colaboraciones con autores internacionales en publicaciones del IA2 (año 2018)</a:t>
            </a:r>
          </a:p>
        </p:txBody>
      </p:sp>
      <p:pic>
        <p:nvPicPr>
          <p:cNvPr id="7" name="6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spTree>
    <p:extLst>
      <p:ext uri="{BB962C8B-B14F-4D97-AF65-F5344CB8AC3E}">
        <p14:creationId xmlns:p14="http://schemas.microsoft.com/office/powerpoint/2010/main" val="2776419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3" name="2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2789" y="770022"/>
            <a:ext cx="10077650" cy="5688533"/>
          </a:xfrm>
          <a:prstGeom prst="rect">
            <a:avLst/>
          </a:prstGeom>
          <a:noFill/>
          <a:ln>
            <a:noFill/>
          </a:ln>
        </p:spPr>
      </p:pic>
      <p:pic>
        <p:nvPicPr>
          <p:cNvPr id="6" name="5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sp>
        <p:nvSpPr>
          <p:cNvPr id="7" name="6 Rectángulo"/>
          <p:cNvSpPr/>
          <p:nvPr/>
        </p:nvSpPr>
        <p:spPr>
          <a:xfrm>
            <a:off x="1761424" y="160504"/>
            <a:ext cx="9028496" cy="461665"/>
          </a:xfrm>
          <a:prstGeom prst="rect">
            <a:avLst/>
          </a:prstGeom>
        </p:spPr>
        <p:txBody>
          <a:bodyPr wrap="square">
            <a:spAutoFit/>
          </a:bodyPr>
          <a:lstStyle/>
          <a:p>
            <a:r>
              <a:rPr lang="es-ES" sz="2400" i="1" dirty="0">
                <a:ln w="0"/>
                <a:solidFill>
                  <a:schemeClr val="accent6"/>
                </a:solidFill>
                <a:effectLst>
                  <a:outerShdw blurRad="38100" dist="25400" dir="5400000" algn="ctr" rotWithShape="0">
                    <a:srgbClr val="6E747A">
                      <a:alpha val="43000"/>
                    </a:srgbClr>
                  </a:outerShdw>
                </a:effectLst>
              </a:rPr>
              <a:t>Centros internacionales con publicaciones conjuntas del IA2 (año 2018)</a:t>
            </a:r>
          </a:p>
        </p:txBody>
      </p:sp>
    </p:spTree>
    <p:extLst>
      <p:ext uri="{BB962C8B-B14F-4D97-AF65-F5344CB8AC3E}">
        <p14:creationId xmlns:p14="http://schemas.microsoft.com/office/powerpoint/2010/main" val="531887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de para que sirv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86038" y="160503"/>
            <a:ext cx="9307629" cy="619202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762442" y="160504"/>
            <a:ext cx="5698155" cy="461665"/>
          </a:xfrm>
          <a:prstGeom prst="rect">
            <a:avLst/>
          </a:prstGeom>
        </p:spPr>
        <p:txBody>
          <a:bodyPr wrap="square">
            <a:spAutoFit/>
          </a:bodyPr>
          <a:lstStyle/>
          <a:p>
            <a:r>
              <a:rPr lang="es-ES" sz="2400" i="1" dirty="0" smtClean="0">
                <a:ln w="0"/>
                <a:effectLst>
                  <a:outerShdw blurRad="38100" dist="25400" dir="5400000" algn="ctr" rotWithShape="0">
                    <a:srgbClr val="6E747A">
                      <a:alpha val="43000"/>
                    </a:srgbClr>
                  </a:outerShdw>
                </a:effectLst>
              </a:rPr>
              <a:t>¿Para que nos puede servir este estudio?</a:t>
            </a:r>
            <a:endParaRPr lang="es-ES" sz="2400" i="1" dirty="0">
              <a:ln w="0"/>
              <a:effectLst>
                <a:outerShdw blurRad="38100" dist="25400" dir="5400000" algn="ctr" rotWithShape="0">
                  <a:srgbClr val="6E747A">
                    <a:alpha val="43000"/>
                  </a:srgbClr>
                </a:outerShdw>
              </a:effectLst>
            </a:endParaRPr>
          </a:p>
        </p:txBody>
      </p:sp>
      <p:sp>
        <p:nvSpPr>
          <p:cNvPr id="3" name="2 Rectángulo"/>
          <p:cNvSpPr/>
          <p:nvPr/>
        </p:nvSpPr>
        <p:spPr>
          <a:xfrm>
            <a:off x="1309036" y="975480"/>
            <a:ext cx="9480884" cy="5816977"/>
          </a:xfrm>
          <a:prstGeom prst="rect">
            <a:avLst/>
          </a:prstGeom>
        </p:spPr>
        <p:txBody>
          <a:bodyPr wrap="square">
            <a:spAutoFit/>
          </a:bodyPr>
          <a:lstStyle/>
          <a:p>
            <a:pPr marL="285750" indent="-285750">
              <a:spcAft>
                <a:spcPts val="1200"/>
              </a:spcAft>
              <a:buFont typeface="Wingdings" panose="05000000000000000000" pitchFamily="2" charset="2"/>
              <a:buChar char="ü"/>
            </a:pPr>
            <a:r>
              <a:rPr lang="es-ES" dirty="0" smtClean="0"/>
              <a:t>Análisis interno y estrategia de posicionamiento</a:t>
            </a:r>
          </a:p>
          <a:p>
            <a:pPr marL="285750" indent="-285750">
              <a:spcAft>
                <a:spcPts val="1200"/>
              </a:spcAft>
              <a:buFont typeface="Wingdings" panose="05000000000000000000" pitchFamily="2" charset="2"/>
              <a:buChar char="ü"/>
            </a:pPr>
            <a:endParaRPr lang="es-ES" b="1" dirty="0" smtClean="0"/>
          </a:p>
          <a:p>
            <a:pPr marL="285750" indent="-285750">
              <a:spcAft>
                <a:spcPts val="1200"/>
              </a:spcAft>
              <a:buFont typeface="Wingdings" panose="05000000000000000000" pitchFamily="2" charset="2"/>
              <a:buChar char="ü"/>
            </a:pPr>
            <a:r>
              <a:rPr lang="es-ES" dirty="0" smtClean="0"/>
              <a:t>Identificación de </a:t>
            </a:r>
            <a:r>
              <a:rPr lang="es-ES" dirty="0" smtClean="0"/>
              <a:t>investigadores con colaboraciones en países elegibles en convocatorias </a:t>
            </a:r>
            <a:r>
              <a:rPr lang="es-ES" dirty="0" smtClean="0"/>
              <a:t>generales (H2020, </a:t>
            </a:r>
            <a:r>
              <a:rPr lang="es-ES" dirty="0" smtClean="0"/>
              <a:t>INTERREG, LIFE, etc.) o </a:t>
            </a:r>
            <a:r>
              <a:rPr lang="es-ES" dirty="0" smtClean="0"/>
              <a:t>específicas</a:t>
            </a:r>
            <a:r>
              <a:rPr lang="es-ES" dirty="0" smtClean="0"/>
              <a:t>:</a:t>
            </a:r>
          </a:p>
          <a:p>
            <a:pPr marL="742950" lvl="1" indent="-285750">
              <a:spcAft>
                <a:spcPts val="1200"/>
              </a:spcAft>
              <a:buFont typeface="Wingdings" panose="05000000000000000000" pitchFamily="2" charset="2"/>
              <a:buChar char="ü"/>
            </a:pPr>
            <a:r>
              <a:rPr lang="es-ES" dirty="0" smtClean="0"/>
              <a:t>Países PRIMA</a:t>
            </a:r>
          </a:p>
          <a:p>
            <a:pPr marL="742950" lvl="1" indent="-285750">
              <a:spcAft>
                <a:spcPts val="1200"/>
              </a:spcAft>
              <a:buFont typeface="Wingdings" panose="05000000000000000000" pitchFamily="2" charset="2"/>
              <a:buChar char="ü"/>
            </a:pPr>
            <a:r>
              <a:rPr lang="es-ES" dirty="0" err="1" smtClean="0"/>
              <a:t>Widening</a:t>
            </a:r>
            <a:r>
              <a:rPr lang="es-ES" dirty="0" smtClean="0"/>
              <a:t> </a:t>
            </a:r>
            <a:r>
              <a:rPr lang="es-ES" dirty="0" err="1" smtClean="0"/>
              <a:t>Countries</a:t>
            </a:r>
            <a:r>
              <a:rPr lang="es-ES" dirty="0" smtClean="0"/>
              <a:t> para TWINING</a:t>
            </a:r>
          </a:p>
          <a:p>
            <a:pPr marL="742950" lvl="1" indent="-285750">
              <a:spcAft>
                <a:spcPts val="1200"/>
              </a:spcAft>
              <a:buFont typeface="Wingdings" panose="05000000000000000000" pitchFamily="2" charset="2"/>
              <a:buChar char="ü"/>
            </a:pPr>
            <a:r>
              <a:rPr lang="es-ES" dirty="0" smtClean="0"/>
              <a:t>MSCA RISE para Terceros Países</a:t>
            </a:r>
          </a:p>
          <a:p>
            <a:pPr marL="742950" lvl="1" indent="-285750">
              <a:spcAft>
                <a:spcPts val="1200"/>
              </a:spcAft>
              <a:buFont typeface="Wingdings" panose="05000000000000000000" pitchFamily="2" charset="2"/>
              <a:buChar char="ü"/>
            </a:pPr>
            <a:r>
              <a:rPr lang="es-ES" dirty="0" smtClean="0"/>
              <a:t>….</a:t>
            </a:r>
          </a:p>
          <a:p>
            <a:pPr marL="742950" lvl="1" indent="-285750">
              <a:spcAft>
                <a:spcPts val="1200"/>
              </a:spcAft>
              <a:buFont typeface="Wingdings" panose="05000000000000000000" pitchFamily="2" charset="2"/>
              <a:buChar char="ü"/>
            </a:pPr>
            <a:endParaRPr lang="es-ES" dirty="0"/>
          </a:p>
          <a:p>
            <a:pPr marL="285750" indent="-285750">
              <a:spcAft>
                <a:spcPts val="1200"/>
              </a:spcAft>
              <a:buFont typeface="Wingdings" panose="05000000000000000000" pitchFamily="2" charset="2"/>
              <a:buChar char="ü"/>
            </a:pPr>
            <a:r>
              <a:rPr lang="es-ES" dirty="0" smtClean="0"/>
              <a:t>Búsqueda </a:t>
            </a:r>
            <a:r>
              <a:rPr lang="es-ES" dirty="0" smtClean="0"/>
              <a:t>de socios (siempre contando autorización IP</a:t>
            </a:r>
            <a:r>
              <a:rPr lang="es-ES" dirty="0" smtClean="0"/>
              <a:t>)</a:t>
            </a:r>
          </a:p>
          <a:p>
            <a:pPr>
              <a:spcAft>
                <a:spcPts val="1200"/>
              </a:spcAft>
            </a:pPr>
            <a:endParaRPr lang="es-ES" dirty="0" smtClean="0"/>
          </a:p>
          <a:p>
            <a:pPr marL="285750" indent="-285750">
              <a:spcAft>
                <a:spcPts val="1200"/>
              </a:spcAft>
              <a:buFont typeface="Wingdings" panose="05000000000000000000" pitchFamily="2" charset="2"/>
              <a:buChar char="ü"/>
            </a:pPr>
            <a:r>
              <a:rPr lang="es-ES" dirty="0"/>
              <a:t>Identificación de laboratorios para realización de estancias pre- y </a:t>
            </a:r>
            <a:r>
              <a:rPr lang="es-ES" dirty="0" err="1"/>
              <a:t>predoctorales</a:t>
            </a:r>
            <a:endParaRPr lang="es-ES" dirty="0"/>
          </a:p>
          <a:p>
            <a:pPr marL="285750" indent="-285750">
              <a:spcAft>
                <a:spcPts val="1200"/>
              </a:spcAft>
              <a:buFont typeface="Wingdings" panose="05000000000000000000" pitchFamily="2" charset="2"/>
              <a:buChar char="ü"/>
            </a:pPr>
            <a:endParaRPr lang="es-ES" dirty="0" smtClean="0"/>
          </a:p>
          <a:p>
            <a:pPr>
              <a:spcAft>
                <a:spcPts val="1200"/>
              </a:spcAft>
            </a:pPr>
            <a:endParaRPr lang="es-ES" dirty="0"/>
          </a:p>
        </p:txBody>
      </p:sp>
      <p:pic>
        <p:nvPicPr>
          <p:cNvPr id="6" name="5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pic>
        <p:nvPicPr>
          <p:cNvPr id="7" name="6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8" name="7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8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spTree>
    <p:extLst>
      <p:ext uri="{BB962C8B-B14F-4D97-AF65-F5344CB8AC3E}">
        <p14:creationId xmlns:p14="http://schemas.microsoft.com/office/powerpoint/2010/main" val="1836616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66273" y="122004"/>
            <a:ext cx="11213432" cy="1200329"/>
          </a:xfrm>
          <a:prstGeom prst="rect">
            <a:avLst/>
          </a:prstGeom>
        </p:spPr>
        <p:txBody>
          <a:bodyPr wrap="square">
            <a:spAutoFit/>
          </a:bodyPr>
          <a:lstStyle/>
          <a:p>
            <a:r>
              <a:rPr lang="es-ES" sz="2400" b="1" i="1" dirty="0" smtClean="0">
                <a:solidFill>
                  <a:schemeClr val="accent6">
                    <a:lumMod val="75000"/>
                  </a:schemeClr>
                </a:solidFill>
              </a:rPr>
              <a:t>Visita </a:t>
            </a:r>
            <a:r>
              <a:rPr lang="es-ES" sz="2400" b="1" i="1" dirty="0">
                <a:solidFill>
                  <a:schemeClr val="accent6">
                    <a:lumMod val="75000"/>
                  </a:schemeClr>
                </a:solidFill>
              </a:rPr>
              <a:t>institucional del IA2 a Bruselas organizada en colaboración con Campus </a:t>
            </a:r>
            <a:r>
              <a:rPr lang="es-ES" sz="2400" b="1" i="1" dirty="0" smtClean="0">
                <a:solidFill>
                  <a:schemeClr val="accent6">
                    <a:lumMod val="75000"/>
                  </a:schemeClr>
                </a:solidFill>
              </a:rPr>
              <a:t>Iberus</a:t>
            </a:r>
            <a:endParaRPr lang="es-ES" sz="2400" i="1" dirty="0">
              <a:solidFill>
                <a:schemeClr val="accent6">
                  <a:lumMod val="75000"/>
                </a:schemeClr>
              </a:solidFill>
            </a:endParaRPr>
          </a:p>
          <a:p>
            <a:r>
              <a:rPr lang="es-ES" sz="2400" b="1" i="1" dirty="0">
                <a:solidFill>
                  <a:schemeClr val="accent6">
                    <a:lumMod val="75000"/>
                  </a:schemeClr>
                </a:solidFill>
              </a:rPr>
              <a:t>Fecha:</a:t>
            </a:r>
            <a:r>
              <a:rPr lang="es-ES" sz="2400" i="1" dirty="0">
                <a:solidFill>
                  <a:schemeClr val="accent6">
                    <a:lumMod val="75000"/>
                  </a:schemeClr>
                </a:solidFill>
              </a:rPr>
              <a:t> 6 – 8 Noviembre 2019</a:t>
            </a:r>
          </a:p>
          <a:p>
            <a:endParaRPr lang="es-ES" sz="2400" i="1" dirty="0">
              <a:ln w="0"/>
              <a:solidFill>
                <a:schemeClr val="accent6"/>
              </a:solidFill>
              <a:effectLst>
                <a:outerShdw blurRad="38100" dist="25400" dir="5400000" algn="ctr" rotWithShape="0">
                  <a:srgbClr val="6E747A">
                    <a:alpha val="43000"/>
                  </a:srgbClr>
                </a:outerShdw>
              </a:effectLst>
            </a:endParaRPr>
          </a:p>
        </p:txBody>
      </p:sp>
      <p:pic>
        <p:nvPicPr>
          <p:cNvPr id="11" name="10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pic>
        <p:nvPicPr>
          <p:cNvPr id="12" name="11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13" name="12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13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pic>
        <p:nvPicPr>
          <p:cNvPr id="15" name="14 Imagen" descr="Resultado de imagen de campus iberus logo"/>
          <p:cNvPicPr/>
          <p:nvPr/>
        </p:nvPicPr>
        <p:blipFill>
          <a:blip r:embed="rId5">
            <a:extLst>
              <a:ext uri="{28A0092B-C50C-407E-A947-70E740481C1C}">
                <a14:useLocalDpi xmlns:a14="http://schemas.microsoft.com/office/drawing/2010/main" val="0"/>
              </a:ext>
            </a:extLst>
          </a:blip>
          <a:srcRect/>
          <a:stretch>
            <a:fillRect/>
          </a:stretch>
        </p:blipFill>
        <p:spPr bwMode="auto">
          <a:xfrm>
            <a:off x="9355749" y="555419"/>
            <a:ext cx="2184933" cy="602997"/>
          </a:xfrm>
          <a:prstGeom prst="rect">
            <a:avLst/>
          </a:prstGeom>
          <a:noFill/>
          <a:ln>
            <a:noFill/>
          </a:ln>
        </p:spPr>
      </p:pic>
      <p:sp>
        <p:nvSpPr>
          <p:cNvPr id="16" name="15 Rectángulo"/>
          <p:cNvSpPr/>
          <p:nvPr/>
        </p:nvSpPr>
        <p:spPr>
          <a:xfrm>
            <a:off x="464844" y="1043207"/>
            <a:ext cx="11396312" cy="830997"/>
          </a:xfrm>
          <a:prstGeom prst="rect">
            <a:avLst/>
          </a:prstGeom>
        </p:spPr>
        <p:txBody>
          <a:bodyPr wrap="square">
            <a:spAutoFit/>
          </a:bodyPr>
          <a:lstStyle/>
          <a:p>
            <a:r>
              <a:rPr lang="en-GB" sz="1600" b="1" u="sng" dirty="0"/>
              <a:t>1) Meeting </a:t>
            </a:r>
            <a:r>
              <a:rPr lang="en-GB" sz="1600" b="1" u="sng" dirty="0" err="1"/>
              <a:t>Colombe</a:t>
            </a:r>
            <a:r>
              <a:rPr lang="en-GB" sz="1600" b="1" u="sng" dirty="0"/>
              <a:t> </a:t>
            </a:r>
            <a:r>
              <a:rPr lang="en-GB" sz="1600" b="1" u="sng" dirty="0" err="1"/>
              <a:t>Warin</a:t>
            </a:r>
            <a:r>
              <a:rPr lang="en-GB" sz="1600" b="1" u="sng" dirty="0"/>
              <a:t>, Project Adviser. Research Executive Agency (REA), European Commission</a:t>
            </a:r>
            <a:endParaRPr lang="es-ES" sz="1600" dirty="0"/>
          </a:p>
          <a:p>
            <a:r>
              <a:rPr lang="en-GB" sz="1600" dirty="0" smtClean="0"/>
              <a:t>Unit </a:t>
            </a:r>
            <a:r>
              <a:rPr lang="en-GB" sz="1600" dirty="0"/>
              <a:t>B5 – Spreading Excellence and Widening Participation – Science with and for society</a:t>
            </a:r>
            <a:endParaRPr lang="es-ES" sz="1600" dirty="0"/>
          </a:p>
          <a:p>
            <a:r>
              <a:rPr lang="en-GB" sz="1600" b="1" i="1" dirty="0" smtClean="0"/>
              <a:t>Objective:</a:t>
            </a:r>
            <a:r>
              <a:rPr lang="en-GB" sz="1600" dirty="0" smtClean="0"/>
              <a:t> </a:t>
            </a:r>
            <a:r>
              <a:rPr lang="en-GB" sz="1600" dirty="0"/>
              <a:t>Opportunities in “Spreading Excellence and Widening Participation”/ “Science with and for Society </a:t>
            </a:r>
            <a:r>
              <a:rPr lang="en-GB" sz="1600" dirty="0" err="1"/>
              <a:t>SwafS</a:t>
            </a:r>
            <a:r>
              <a:rPr lang="en-GB" sz="1600" dirty="0"/>
              <a:t>)</a:t>
            </a:r>
            <a:endParaRPr lang="es-ES" sz="1600" dirty="0"/>
          </a:p>
        </p:txBody>
      </p:sp>
      <p:sp>
        <p:nvSpPr>
          <p:cNvPr id="17" name="16 Rectángulo"/>
          <p:cNvSpPr/>
          <p:nvPr/>
        </p:nvSpPr>
        <p:spPr>
          <a:xfrm>
            <a:off x="465280" y="1882352"/>
            <a:ext cx="11617693" cy="830997"/>
          </a:xfrm>
          <a:prstGeom prst="rect">
            <a:avLst/>
          </a:prstGeom>
        </p:spPr>
        <p:txBody>
          <a:bodyPr wrap="square">
            <a:spAutoFit/>
          </a:bodyPr>
          <a:lstStyle/>
          <a:p>
            <a:r>
              <a:rPr lang="en-GB" sz="1600" b="1" u="sng" dirty="0"/>
              <a:t>2) Meeting Elena </a:t>
            </a:r>
            <a:r>
              <a:rPr lang="en-GB" sz="1600" b="1" u="sng" dirty="0" err="1"/>
              <a:t>Sachez</a:t>
            </a:r>
            <a:r>
              <a:rPr lang="en-GB" sz="1600" b="1" u="sng" dirty="0"/>
              <a:t>, Policy Officer and Fabio </a:t>
            </a:r>
            <a:r>
              <a:rPr lang="en-GB" sz="1600" b="1" u="sng" dirty="0" err="1"/>
              <a:t>Taucer</a:t>
            </a:r>
            <a:r>
              <a:rPr lang="en-GB" sz="1600" b="1" u="sng" dirty="0"/>
              <a:t> Deputy Head of Unit, Joint Research </a:t>
            </a:r>
            <a:r>
              <a:rPr lang="en-GB" sz="1600" b="1" u="sng" dirty="0" err="1"/>
              <a:t>Center</a:t>
            </a:r>
            <a:r>
              <a:rPr lang="en-GB" sz="1600" b="1" u="sng" dirty="0"/>
              <a:t> (JRC), European Commission (TBC)</a:t>
            </a:r>
            <a:endParaRPr lang="es-ES" sz="1600" dirty="0"/>
          </a:p>
          <a:p>
            <a:r>
              <a:rPr lang="en-GB" sz="1600" dirty="0" smtClean="0"/>
              <a:t>Unit </a:t>
            </a:r>
            <a:r>
              <a:rPr lang="en-GB" sz="1600" dirty="0"/>
              <a:t>A.3 - Strategy, Work Programme and Resources: Inter-institutional, International Relations and Outreach </a:t>
            </a:r>
            <a:endParaRPr lang="es-ES" sz="1600" dirty="0"/>
          </a:p>
          <a:p>
            <a:r>
              <a:rPr lang="en-GB" sz="1600" b="1" i="1" dirty="0" smtClean="0"/>
              <a:t>Objective</a:t>
            </a:r>
            <a:r>
              <a:rPr lang="en-GB" sz="1600" b="1" dirty="0" smtClean="0"/>
              <a:t>:</a:t>
            </a:r>
            <a:r>
              <a:rPr lang="en-GB" sz="1600" dirty="0" smtClean="0"/>
              <a:t> </a:t>
            </a:r>
            <a:r>
              <a:rPr lang="en-GB" sz="1600" dirty="0"/>
              <a:t>Opportunities from JRC’s Collaborative Doctoral Partnerships  (CPD), EU Science Hub and research infrastructures network</a:t>
            </a:r>
            <a:endParaRPr lang="es-ES" sz="1600" dirty="0"/>
          </a:p>
        </p:txBody>
      </p:sp>
      <p:sp>
        <p:nvSpPr>
          <p:cNvPr id="18" name="17 Rectángulo"/>
          <p:cNvSpPr/>
          <p:nvPr/>
        </p:nvSpPr>
        <p:spPr>
          <a:xfrm>
            <a:off x="473239" y="2721578"/>
            <a:ext cx="11436042" cy="1077218"/>
          </a:xfrm>
          <a:prstGeom prst="rect">
            <a:avLst/>
          </a:prstGeom>
        </p:spPr>
        <p:txBody>
          <a:bodyPr wrap="square">
            <a:spAutoFit/>
          </a:bodyPr>
          <a:lstStyle/>
          <a:p>
            <a:r>
              <a:rPr lang="es-ES" sz="1600" b="1" u="sng" dirty="0"/>
              <a:t>3) Meeting Rafael Carrasco Jiménez, </a:t>
            </a:r>
            <a:r>
              <a:rPr lang="es-ES" sz="1600" b="1" u="sng" dirty="0" err="1"/>
              <a:t>Research</a:t>
            </a:r>
            <a:r>
              <a:rPr lang="es-ES" sz="1600" b="1" u="sng" dirty="0"/>
              <a:t> </a:t>
            </a:r>
            <a:r>
              <a:rPr lang="es-ES" sz="1600" b="1" u="sng" dirty="0" err="1"/>
              <a:t>Programme</a:t>
            </a:r>
            <a:r>
              <a:rPr lang="es-ES" sz="1600" b="1" u="sng" dirty="0"/>
              <a:t> </a:t>
            </a:r>
            <a:r>
              <a:rPr lang="es-ES" sz="1600" b="1" u="sng" dirty="0" err="1"/>
              <a:t>Expert</a:t>
            </a:r>
            <a:r>
              <a:rPr lang="es-ES" sz="1600" b="1" u="sng" dirty="0"/>
              <a:t>- </a:t>
            </a:r>
            <a:r>
              <a:rPr lang="es-ES" sz="1600" b="1" u="sng" dirty="0" err="1"/>
              <a:t>European</a:t>
            </a:r>
            <a:r>
              <a:rPr lang="es-ES" sz="1600" b="1" u="sng" dirty="0"/>
              <a:t> </a:t>
            </a:r>
            <a:r>
              <a:rPr lang="es-ES" sz="1600" b="1" u="sng" dirty="0" err="1"/>
              <a:t>Research</a:t>
            </a:r>
            <a:r>
              <a:rPr lang="es-ES" sz="1600" b="1" u="sng" dirty="0"/>
              <a:t> Council </a:t>
            </a:r>
            <a:r>
              <a:rPr lang="es-ES" sz="1600" b="1" u="sng" dirty="0" err="1"/>
              <a:t>Executive</a:t>
            </a:r>
            <a:r>
              <a:rPr lang="es-ES" sz="1600" b="1" u="sng" dirty="0"/>
              <a:t> Agency (ERCEA), </a:t>
            </a:r>
            <a:r>
              <a:rPr lang="es-ES" sz="1600" b="1" u="sng" dirty="0" err="1"/>
              <a:t>European</a:t>
            </a:r>
            <a:r>
              <a:rPr lang="es-ES" sz="1600" b="1" u="sng" dirty="0"/>
              <a:t> </a:t>
            </a:r>
            <a:r>
              <a:rPr lang="es-ES" sz="1600" b="1" u="sng" dirty="0" err="1"/>
              <a:t>Commission</a:t>
            </a:r>
            <a:r>
              <a:rPr lang="es-ES" sz="1600" b="1" u="sng" dirty="0"/>
              <a:t> </a:t>
            </a:r>
            <a:endParaRPr lang="es-ES" sz="1600" dirty="0"/>
          </a:p>
          <a:p>
            <a:r>
              <a:rPr lang="en-GB" sz="1600" dirty="0" smtClean="0"/>
              <a:t>Unit </a:t>
            </a:r>
            <a:r>
              <a:rPr lang="en-GB" sz="1600" dirty="0"/>
              <a:t>B.2 - Scientific Management Department - Call and Project follow-up coordination </a:t>
            </a:r>
            <a:endParaRPr lang="es-ES" sz="1600" dirty="0"/>
          </a:p>
          <a:p>
            <a:r>
              <a:rPr lang="en-GB" sz="1600" b="1" i="1" dirty="0" smtClean="0"/>
              <a:t>Objective</a:t>
            </a:r>
            <a:r>
              <a:rPr lang="en-GB" sz="1600" b="1" dirty="0" smtClean="0"/>
              <a:t>: </a:t>
            </a:r>
            <a:r>
              <a:rPr lang="en-GB" sz="1600" dirty="0"/>
              <a:t>Opportunities from participation in ERC Actions. Opportunities from becoming a Seconded National Expert</a:t>
            </a:r>
            <a:endParaRPr lang="es-ES" sz="1600" dirty="0"/>
          </a:p>
        </p:txBody>
      </p:sp>
      <p:sp>
        <p:nvSpPr>
          <p:cNvPr id="19" name="18 Rectángulo"/>
          <p:cNvSpPr/>
          <p:nvPr/>
        </p:nvSpPr>
        <p:spPr>
          <a:xfrm>
            <a:off x="492489" y="3812034"/>
            <a:ext cx="11277224" cy="830997"/>
          </a:xfrm>
          <a:prstGeom prst="rect">
            <a:avLst/>
          </a:prstGeom>
        </p:spPr>
        <p:txBody>
          <a:bodyPr wrap="square">
            <a:spAutoFit/>
          </a:bodyPr>
          <a:lstStyle/>
          <a:p>
            <a:r>
              <a:rPr lang="en-GB" sz="1600" b="1" u="sng" dirty="0"/>
              <a:t>4) Meeting  </a:t>
            </a:r>
            <a:r>
              <a:rPr lang="en-GB" sz="1600" b="1" u="sng" dirty="0" err="1"/>
              <a:t>Boryana</a:t>
            </a:r>
            <a:r>
              <a:rPr lang="en-GB" sz="1600" b="1" u="sng" dirty="0"/>
              <a:t> </a:t>
            </a:r>
            <a:r>
              <a:rPr lang="en-GB" sz="1600" b="1" u="sng" dirty="0" err="1"/>
              <a:t>Yotova</a:t>
            </a:r>
            <a:r>
              <a:rPr lang="en-GB" sz="1600" b="1" u="sng" dirty="0"/>
              <a:t>, Policy Officer. DG EAC, European Commission</a:t>
            </a:r>
            <a:endParaRPr lang="es-ES" sz="1600" dirty="0"/>
          </a:p>
          <a:p>
            <a:r>
              <a:rPr lang="fr-FR" sz="1600" dirty="0" smtClean="0"/>
              <a:t>Unit </a:t>
            </a:r>
            <a:r>
              <a:rPr lang="fr-FR" sz="1600" dirty="0"/>
              <a:t>C.2 – Marie </a:t>
            </a:r>
            <a:r>
              <a:rPr lang="fr-FR" sz="1600" dirty="0" err="1"/>
              <a:t>Skłodowska</a:t>
            </a:r>
            <a:r>
              <a:rPr lang="fr-FR" sz="1600" dirty="0"/>
              <a:t>-Curie Actions, </a:t>
            </a:r>
            <a:endParaRPr lang="es-ES" sz="1600" dirty="0"/>
          </a:p>
          <a:p>
            <a:r>
              <a:rPr lang="en-GB" sz="1600" b="1" i="1" dirty="0" smtClean="0"/>
              <a:t>Objective</a:t>
            </a:r>
            <a:r>
              <a:rPr lang="en-GB" sz="1600" b="1" dirty="0" smtClean="0"/>
              <a:t>:</a:t>
            </a:r>
            <a:r>
              <a:rPr lang="en-GB" sz="1600" dirty="0" smtClean="0"/>
              <a:t> </a:t>
            </a:r>
            <a:r>
              <a:rPr lang="en-GB" sz="1600" dirty="0"/>
              <a:t>Opportunities in MSC </a:t>
            </a:r>
            <a:r>
              <a:rPr lang="en-GB" sz="1600" dirty="0" smtClean="0"/>
              <a:t>Actions, highlighted in MSCA RISE</a:t>
            </a:r>
            <a:endParaRPr lang="es-ES" sz="1600" dirty="0"/>
          </a:p>
        </p:txBody>
      </p:sp>
      <p:sp>
        <p:nvSpPr>
          <p:cNvPr id="20" name="19 Rectángulo"/>
          <p:cNvSpPr/>
          <p:nvPr/>
        </p:nvSpPr>
        <p:spPr>
          <a:xfrm>
            <a:off x="494155" y="4626374"/>
            <a:ext cx="10799545" cy="830997"/>
          </a:xfrm>
          <a:prstGeom prst="rect">
            <a:avLst/>
          </a:prstGeom>
        </p:spPr>
        <p:txBody>
          <a:bodyPr wrap="square">
            <a:spAutoFit/>
          </a:bodyPr>
          <a:lstStyle/>
          <a:p>
            <a:r>
              <a:rPr lang="en-GB" sz="1600" b="1" u="sng" dirty="0"/>
              <a:t>5) Meeting </a:t>
            </a:r>
            <a:r>
              <a:rPr lang="en-GB" sz="1600" b="1" u="sng" dirty="0" err="1"/>
              <a:t>Véronique</a:t>
            </a:r>
            <a:r>
              <a:rPr lang="en-GB" sz="1600" b="1" u="sng" dirty="0"/>
              <a:t> </a:t>
            </a:r>
            <a:r>
              <a:rPr lang="en-GB" sz="1600" b="1" u="sng" dirty="0" err="1"/>
              <a:t>Rebholtz</a:t>
            </a:r>
            <a:r>
              <a:rPr lang="en-GB" sz="1600" b="1" u="sng" dirty="0"/>
              <a:t>, Office and Planning Manager and </a:t>
            </a:r>
            <a:r>
              <a:rPr lang="en-GB" sz="1600" b="1" u="sng" dirty="0" err="1"/>
              <a:t>Pacôme</a:t>
            </a:r>
            <a:r>
              <a:rPr lang="en-GB" sz="1600" b="1" u="sng" dirty="0"/>
              <a:t> </a:t>
            </a:r>
            <a:r>
              <a:rPr lang="en-GB" sz="1600" b="1" u="sng" dirty="0" err="1"/>
              <a:t>Eloune</a:t>
            </a:r>
            <a:r>
              <a:rPr lang="en-GB" sz="1600" b="1" u="sng" dirty="0"/>
              <a:t> </a:t>
            </a:r>
            <a:r>
              <a:rPr lang="en-GB" sz="1600" b="1" u="sng" dirty="0" err="1"/>
              <a:t>Eyenga</a:t>
            </a:r>
            <a:r>
              <a:rPr lang="en-GB" sz="1600" b="1" u="sng" dirty="0"/>
              <a:t>. EIP </a:t>
            </a:r>
            <a:r>
              <a:rPr lang="en-GB" sz="1600" b="1" u="sng" dirty="0" err="1"/>
              <a:t>Agri</a:t>
            </a:r>
            <a:endParaRPr lang="es-ES" sz="1600" dirty="0"/>
          </a:p>
          <a:p>
            <a:r>
              <a:rPr lang="en-GB" sz="1600" b="1" i="1" dirty="0" smtClean="0"/>
              <a:t>Objective</a:t>
            </a:r>
            <a:r>
              <a:rPr lang="en-GB" sz="1600" b="1" dirty="0" smtClean="0"/>
              <a:t>: </a:t>
            </a:r>
            <a:r>
              <a:rPr lang="en-GB" sz="1600" dirty="0"/>
              <a:t>Opportunities from participation in "Subgroup on Innovation for agricultural productivity and sustainability" and Focus </a:t>
            </a:r>
            <a:r>
              <a:rPr lang="en-GB" sz="1600" dirty="0" smtClean="0"/>
              <a:t>Groups</a:t>
            </a:r>
            <a:endParaRPr lang="es-ES" sz="1600" dirty="0"/>
          </a:p>
        </p:txBody>
      </p:sp>
      <p:sp>
        <p:nvSpPr>
          <p:cNvPr id="21" name="20 Rectángulo"/>
          <p:cNvSpPr/>
          <p:nvPr/>
        </p:nvSpPr>
        <p:spPr>
          <a:xfrm>
            <a:off x="500138" y="5388207"/>
            <a:ext cx="11312893" cy="830997"/>
          </a:xfrm>
          <a:prstGeom prst="rect">
            <a:avLst/>
          </a:prstGeom>
        </p:spPr>
        <p:txBody>
          <a:bodyPr wrap="square">
            <a:spAutoFit/>
          </a:bodyPr>
          <a:lstStyle/>
          <a:p>
            <a:r>
              <a:rPr lang="es-ES" sz="1600" b="1" u="sng" dirty="0"/>
              <a:t>6</a:t>
            </a:r>
            <a:r>
              <a:rPr lang="es-ES" sz="1600" b="1" u="sng" dirty="0" smtClean="0"/>
              <a:t>) Meeting: </a:t>
            </a:r>
            <a:r>
              <a:rPr lang="es-ES" sz="1600" b="1" u="sng" dirty="0"/>
              <a:t>Francisco </a:t>
            </a:r>
            <a:r>
              <a:rPr lang="es-ES" sz="1600" b="1" u="sng" dirty="0" err="1"/>
              <a:t>Vigalondo</a:t>
            </a:r>
            <a:r>
              <a:rPr lang="es-ES" sz="1600" b="1" u="sng" dirty="0"/>
              <a:t>, </a:t>
            </a:r>
            <a:r>
              <a:rPr lang="es-ES" sz="1600" b="1" u="sng" dirty="0" err="1"/>
              <a:t>Delegate</a:t>
            </a:r>
            <a:r>
              <a:rPr lang="es-ES" sz="1600" b="1" u="sng" dirty="0"/>
              <a:t> of Aragón Exterior in </a:t>
            </a:r>
            <a:r>
              <a:rPr lang="es-ES" sz="1600" b="1" u="sng" dirty="0" err="1"/>
              <a:t>Brussels</a:t>
            </a:r>
            <a:endParaRPr lang="es-ES" sz="1600" dirty="0"/>
          </a:p>
          <a:p>
            <a:r>
              <a:rPr lang="en-GB" sz="1600" b="1" i="1" dirty="0" smtClean="0"/>
              <a:t>Objective</a:t>
            </a:r>
            <a:r>
              <a:rPr lang="en-GB" sz="1600" b="1" dirty="0" smtClean="0"/>
              <a:t> </a:t>
            </a:r>
            <a:r>
              <a:rPr lang="en-GB" sz="1600" b="1" dirty="0"/>
              <a:t>: </a:t>
            </a:r>
            <a:r>
              <a:rPr lang="en-GB" sz="1600" dirty="0"/>
              <a:t>Opportunities from participation in “S3 Platform” (i.e. Thematic Platform on </a:t>
            </a:r>
            <a:r>
              <a:rPr lang="en-GB" sz="1600" dirty="0" err="1"/>
              <a:t>Agri</a:t>
            </a:r>
            <a:r>
              <a:rPr lang="en-GB" sz="1600" dirty="0"/>
              <a:t>-Food) and “COSME-related funding programmes” (i.e.: </a:t>
            </a:r>
            <a:r>
              <a:rPr lang="en-GB" sz="1600" dirty="0" err="1"/>
              <a:t>Innosup</a:t>
            </a:r>
            <a:r>
              <a:rPr lang="en-GB" sz="1600" dirty="0"/>
              <a:t>)</a:t>
            </a:r>
            <a:endParaRPr lang="es-ES" sz="1600" dirty="0"/>
          </a:p>
        </p:txBody>
      </p:sp>
    </p:spTree>
    <p:extLst>
      <p:ext uri="{BB962C8B-B14F-4D97-AF65-F5344CB8AC3E}">
        <p14:creationId xmlns:p14="http://schemas.microsoft.com/office/powerpoint/2010/main" val="1386890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de contac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008" y="-27384"/>
            <a:ext cx="8749480" cy="278525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92344" y="6389752"/>
            <a:ext cx="1152128" cy="423624"/>
          </a:xfrm>
          <a:prstGeom prst="rect">
            <a:avLst/>
          </a:prstGeom>
        </p:spPr>
      </p:pic>
      <p:pic>
        <p:nvPicPr>
          <p:cNvPr id="6" name="5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9856" y="6241727"/>
            <a:ext cx="2808312" cy="564788"/>
          </a:xfrm>
          <a:prstGeom prst="rect">
            <a:avLst/>
          </a:prstGeom>
        </p:spPr>
      </p:pic>
      <p:cxnSp>
        <p:nvCxnSpPr>
          <p:cNvPr id="7" name="6 Conector recto"/>
          <p:cNvCxnSpPr/>
          <p:nvPr/>
        </p:nvCxnSpPr>
        <p:spPr>
          <a:xfrm>
            <a:off x="1542875" y="623731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7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1209" y="6268551"/>
            <a:ext cx="864096" cy="498097"/>
          </a:xfrm>
          <a:prstGeom prst="rect">
            <a:avLst/>
          </a:prstGeom>
        </p:spPr>
      </p:pic>
      <p:sp>
        <p:nvSpPr>
          <p:cNvPr id="9" name="8 Rectángulo"/>
          <p:cNvSpPr/>
          <p:nvPr/>
        </p:nvSpPr>
        <p:spPr>
          <a:xfrm>
            <a:off x="2343809" y="3101619"/>
            <a:ext cx="4572000" cy="1754326"/>
          </a:xfrm>
          <a:prstGeom prst="rect">
            <a:avLst/>
          </a:prstGeom>
        </p:spPr>
        <p:txBody>
          <a:bodyPr>
            <a:spAutoFit/>
          </a:bodyPr>
          <a:lstStyle/>
          <a:p>
            <a:r>
              <a:rPr lang="es-ES" b="1" dirty="0" smtClean="0">
                <a:solidFill>
                  <a:srgbClr val="0070C0"/>
                </a:solidFill>
              </a:rPr>
              <a:t>Para cualquier consulta:</a:t>
            </a:r>
          </a:p>
          <a:p>
            <a:endParaRPr lang="es-ES" b="1" dirty="0">
              <a:solidFill>
                <a:srgbClr val="002060"/>
              </a:solidFill>
            </a:endParaRPr>
          </a:p>
          <a:p>
            <a:r>
              <a:rPr lang="es-ES" b="1" dirty="0" smtClean="0">
                <a:solidFill>
                  <a:srgbClr val="002060"/>
                </a:solidFill>
              </a:rPr>
              <a:t>Sara Remón Oliver</a:t>
            </a:r>
            <a:endParaRPr lang="es-ES" b="1" dirty="0">
              <a:solidFill>
                <a:srgbClr val="002060"/>
              </a:solidFill>
            </a:endParaRPr>
          </a:p>
          <a:p>
            <a:r>
              <a:rPr lang="es-ES" dirty="0" smtClean="0">
                <a:solidFill>
                  <a:srgbClr val="002060"/>
                </a:solidFill>
                <a:sym typeface="Wingdings" panose="05000000000000000000" pitchFamily="2" charset="2"/>
              </a:rPr>
              <a:t></a:t>
            </a:r>
            <a:r>
              <a:rPr lang="es-ES" dirty="0">
                <a:solidFill>
                  <a:srgbClr val="002060"/>
                </a:solidFill>
                <a:sym typeface="Wingdings" panose="05000000000000000000" pitchFamily="2" charset="2"/>
              </a:rPr>
              <a:t> </a:t>
            </a:r>
            <a:r>
              <a:rPr lang="es-ES" b="1" dirty="0" smtClean="0">
                <a:solidFill>
                  <a:srgbClr val="002060"/>
                </a:solidFill>
              </a:rPr>
              <a:t>876 554 186 (844186)</a:t>
            </a:r>
          </a:p>
          <a:p>
            <a:r>
              <a:rPr lang="es-ES" dirty="0" smtClean="0">
                <a:solidFill>
                  <a:srgbClr val="002060"/>
                </a:solidFill>
                <a:sym typeface="Wingdings" panose="05000000000000000000" pitchFamily="2" charset="2"/>
              </a:rPr>
              <a:t> </a:t>
            </a:r>
            <a:r>
              <a:rPr lang="es-ES" b="1" dirty="0" smtClean="0">
                <a:solidFill>
                  <a:srgbClr val="002060"/>
                </a:solidFill>
                <a:sym typeface="Wingdings" panose="05000000000000000000" pitchFamily="2" charset="2"/>
              </a:rPr>
              <a:t>remon</a:t>
            </a:r>
            <a:r>
              <a:rPr lang="es-ES" b="1" dirty="0" smtClean="0">
                <a:solidFill>
                  <a:srgbClr val="002060"/>
                </a:solidFill>
              </a:rPr>
              <a:t>@unizar.es</a:t>
            </a:r>
          </a:p>
          <a:p>
            <a:endParaRPr lang="es-ES" b="1" dirty="0" smtClean="0">
              <a:solidFill>
                <a:srgbClr val="002060"/>
              </a:solidFill>
            </a:endParaRPr>
          </a:p>
        </p:txBody>
      </p:sp>
      <p:sp>
        <p:nvSpPr>
          <p:cNvPr id="3" name="CuadroTexto 2"/>
          <p:cNvSpPr txBox="1"/>
          <p:nvPr/>
        </p:nvSpPr>
        <p:spPr>
          <a:xfrm>
            <a:off x="4799856" y="4321629"/>
            <a:ext cx="184731"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362458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603802835"/>
              </p:ext>
            </p:extLst>
          </p:nvPr>
        </p:nvGraphicFramePr>
        <p:xfrm>
          <a:off x="77004" y="373154"/>
          <a:ext cx="1159844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errar llave"/>
          <p:cNvSpPr/>
          <p:nvPr/>
        </p:nvSpPr>
        <p:spPr>
          <a:xfrm rot="5400000">
            <a:off x="5798421" y="2995836"/>
            <a:ext cx="221385" cy="34089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errar llave"/>
          <p:cNvSpPr/>
          <p:nvPr/>
        </p:nvSpPr>
        <p:spPr>
          <a:xfrm rot="5400000">
            <a:off x="2178515" y="2975778"/>
            <a:ext cx="221385" cy="34490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7 CuadroTexto"/>
          <p:cNvSpPr txBox="1"/>
          <p:nvPr/>
        </p:nvSpPr>
        <p:spPr>
          <a:xfrm>
            <a:off x="1212782" y="4956981"/>
            <a:ext cx="2213811" cy="369332"/>
          </a:xfrm>
          <a:prstGeom prst="rect">
            <a:avLst/>
          </a:prstGeom>
          <a:noFill/>
        </p:spPr>
        <p:txBody>
          <a:bodyPr wrap="square" rtlCol="0">
            <a:spAutoFit/>
          </a:bodyPr>
          <a:lstStyle/>
          <a:p>
            <a:r>
              <a:rPr lang="es-ES" b="1" i="1" dirty="0" smtClean="0"/>
              <a:t>Excelencia Científica</a:t>
            </a:r>
            <a:endParaRPr lang="es-ES" b="1" i="1" dirty="0"/>
          </a:p>
        </p:txBody>
      </p:sp>
      <p:sp>
        <p:nvSpPr>
          <p:cNvPr id="9" name="8 CuadroTexto"/>
          <p:cNvSpPr txBox="1"/>
          <p:nvPr/>
        </p:nvSpPr>
        <p:spPr>
          <a:xfrm>
            <a:off x="4503022" y="4955378"/>
            <a:ext cx="2937311" cy="646331"/>
          </a:xfrm>
          <a:prstGeom prst="rect">
            <a:avLst/>
          </a:prstGeom>
          <a:noFill/>
        </p:spPr>
        <p:txBody>
          <a:bodyPr wrap="square" rtlCol="0">
            <a:spAutoFit/>
          </a:bodyPr>
          <a:lstStyle/>
          <a:p>
            <a:pPr algn="ctr"/>
            <a:r>
              <a:rPr lang="es-ES" b="1" i="1" dirty="0" smtClean="0"/>
              <a:t>Posicionamiento/ Conformación Consorcio</a:t>
            </a:r>
            <a:endParaRPr lang="es-ES" b="1" i="1" dirty="0"/>
          </a:p>
        </p:txBody>
      </p:sp>
      <p:sp>
        <p:nvSpPr>
          <p:cNvPr id="10" name="9 Cerrar llave"/>
          <p:cNvSpPr/>
          <p:nvPr/>
        </p:nvSpPr>
        <p:spPr>
          <a:xfrm rot="5400000">
            <a:off x="9366182" y="2915616"/>
            <a:ext cx="221383" cy="35918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CuadroTexto"/>
          <p:cNvSpPr txBox="1"/>
          <p:nvPr/>
        </p:nvSpPr>
        <p:spPr>
          <a:xfrm>
            <a:off x="8043514" y="4944151"/>
            <a:ext cx="2937311" cy="369332"/>
          </a:xfrm>
          <a:prstGeom prst="rect">
            <a:avLst/>
          </a:prstGeom>
          <a:noFill/>
        </p:spPr>
        <p:txBody>
          <a:bodyPr wrap="square" rtlCol="0">
            <a:spAutoFit/>
          </a:bodyPr>
          <a:lstStyle/>
          <a:p>
            <a:r>
              <a:rPr lang="es-ES" b="1" i="1" dirty="0" smtClean="0"/>
              <a:t>Elegibilidad de </a:t>
            </a:r>
            <a:r>
              <a:rPr lang="es-ES" b="1" i="1" dirty="0" smtClean="0"/>
              <a:t>la </a:t>
            </a:r>
            <a:r>
              <a:rPr lang="es-ES" b="1" i="1" dirty="0" smtClean="0"/>
              <a:t>Propuesta</a:t>
            </a:r>
            <a:endParaRPr lang="es-ES" b="1" i="1" dirty="0"/>
          </a:p>
        </p:txBody>
      </p:sp>
      <p:sp>
        <p:nvSpPr>
          <p:cNvPr id="12" name="Rectángulo 4"/>
          <p:cNvSpPr/>
          <p:nvPr/>
        </p:nvSpPr>
        <p:spPr>
          <a:xfrm>
            <a:off x="2836589" y="-6811"/>
            <a:ext cx="5842818"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 </a:t>
            </a:r>
            <a:r>
              <a:rPr lang="es-ES" sz="2800" i="1" dirty="0" smtClean="0">
                <a:ln w="0"/>
                <a:solidFill>
                  <a:schemeClr val="accent1"/>
                </a:solidFill>
                <a:effectLst>
                  <a:outerShdw blurRad="38100" dist="25400" dir="5400000" algn="ctr" rotWithShape="0">
                    <a:srgbClr val="6E747A">
                      <a:alpha val="43000"/>
                    </a:srgbClr>
                  </a:outerShdw>
                </a:effectLst>
              </a:rPr>
              <a:t>Algunas</a:t>
            </a:r>
            <a:r>
              <a:rPr lang="es-ES" sz="5400" dirty="0">
                <a:ln w="0"/>
                <a:solidFill>
                  <a:schemeClr val="accent1"/>
                </a:solidFill>
                <a:effectLst>
                  <a:outerShdw blurRad="38100" dist="25400" dir="5400000" algn="ctr" rotWithShape="0">
                    <a:srgbClr val="6E747A">
                      <a:alpha val="43000"/>
                    </a:srgbClr>
                  </a:outerShdw>
                </a:effectLst>
              </a:rPr>
              <a:t> </a:t>
            </a:r>
            <a:r>
              <a:rPr lang="es-ES" sz="2800" i="1" dirty="0">
                <a:ln w="0"/>
                <a:solidFill>
                  <a:schemeClr val="accent1"/>
                </a:solidFill>
                <a:effectLst>
                  <a:outerShdw blurRad="38100" dist="25400" dir="5400000" algn="ctr" rotWithShape="0">
                    <a:srgbClr val="6E747A">
                      <a:alpha val="43000"/>
                    </a:srgbClr>
                  </a:outerShdw>
                </a:effectLst>
              </a:rPr>
              <a:t>h</a:t>
            </a:r>
            <a:r>
              <a:rPr lang="es-ES" sz="2800" i="1" dirty="0" smtClean="0">
                <a:ln w="0"/>
                <a:solidFill>
                  <a:schemeClr val="accent1"/>
                </a:solidFill>
                <a:effectLst>
                  <a:outerShdw blurRad="38100" dist="25400" dir="5400000" algn="ctr" rotWithShape="0">
                    <a:srgbClr val="6E747A">
                      <a:alpha val="43000"/>
                    </a:srgbClr>
                  </a:outerShdw>
                </a:effectLst>
              </a:rPr>
              <a:t>erramientas claves en la </a:t>
            </a:r>
            <a:r>
              <a:rPr lang="es-ES" sz="2800" i="1" dirty="0" err="1" smtClean="0">
                <a:ln w="0"/>
                <a:solidFill>
                  <a:schemeClr val="accent1"/>
                </a:solidFill>
                <a:effectLst>
                  <a:outerShdw blurRad="38100" dist="25400" dir="5400000" algn="ctr" rotWithShape="0">
                    <a:srgbClr val="6E747A">
                      <a:alpha val="43000"/>
                    </a:srgbClr>
                  </a:outerShdw>
                </a:effectLst>
              </a:rPr>
              <a:t>IDi</a:t>
            </a:r>
            <a:endParaRPr lang="es-ES" sz="2800" b="0" i="1" cap="none" spc="0" dirty="0">
              <a:ln w="0"/>
              <a:solidFill>
                <a:schemeClr val="accent1"/>
              </a:solidFill>
              <a:effectLst>
                <a:outerShdw blurRad="38100" dist="25400" dir="5400000" algn="ctr" rotWithShape="0">
                  <a:srgbClr val="6E747A">
                    <a:alpha val="43000"/>
                  </a:srgbClr>
                </a:outerShdw>
              </a:effectLst>
            </a:endParaRPr>
          </a:p>
        </p:txBody>
      </p:sp>
      <p:pic>
        <p:nvPicPr>
          <p:cNvPr id="13" name="12 Imagen"/>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14" name="13 Imagen"/>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15" name="14 Imagen"/>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16" name="15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664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1559497" y="548681"/>
            <a:ext cx="3809431" cy="5132603"/>
            <a:chOff x="238748" y="960693"/>
            <a:chExt cx="3809431" cy="5132603"/>
          </a:xfrm>
        </p:grpSpPr>
        <p:pic>
          <p:nvPicPr>
            <p:cNvPr id="9"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48" y="960693"/>
              <a:ext cx="3809431" cy="5132603"/>
            </a:xfrm>
            <a:prstGeom prst="rect">
              <a:avLst/>
            </a:prstGeom>
          </p:spPr>
        </p:pic>
        <p:sp>
          <p:nvSpPr>
            <p:cNvPr id="10" name="9 Rectángulo"/>
            <p:cNvSpPr/>
            <p:nvPr/>
          </p:nvSpPr>
          <p:spPr>
            <a:xfrm>
              <a:off x="2143463" y="1196752"/>
              <a:ext cx="1596344" cy="933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1 Título"/>
          <p:cNvSpPr txBox="1">
            <a:spLocks/>
          </p:cNvSpPr>
          <p:nvPr/>
        </p:nvSpPr>
        <p:spPr>
          <a:xfrm>
            <a:off x="6128048" y="1718413"/>
            <a:ext cx="5197633"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5400" i="1" dirty="0">
                <a:ln w="0"/>
                <a:solidFill>
                  <a:schemeClr val="accent1"/>
                </a:solidFill>
                <a:effectLst>
                  <a:outerShdw blurRad="38100" dist="25400" dir="5400000" algn="ctr" rotWithShape="0">
                    <a:srgbClr val="6E747A">
                      <a:alpha val="43000"/>
                    </a:srgbClr>
                  </a:outerShdw>
                </a:effectLst>
                <a:latin typeface="+mn-lt"/>
                <a:ea typeface="+mn-ea"/>
                <a:cs typeface="+mn-cs"/>
              </a:rPr>
              <a:t>Mapa de Infraestructuras</a:t>
            </a:r>
          </a:p>
        </p:txBody>
      </p:sp>
      <p:sp>
        <p:nvSpPr>
          <p:cNvPr id="3" name="2 Subtítulo"/>
          <p:cNvSpPr txBox="1">
            <a:spLocks/>
          </p:cNvSpPr>
          <p:nvPr/>
        </p:nvSpPr>
        <p:spPr>
          <a:xfrm>
            <a:off x="5471961" y="4446361"/>
            <a:ext cx="4902513"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s-ES" sz="1800"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6280" y="485096"/>
            <a:ext cx="1152128" cy="423624"/>
          </a:xfrm>
          <a:prstGeom prst="rect">
            <a:avLst/>
          </a:prstGeom>
        </p:spPr>
      </p:pic>
      <p:pic>
        <p:nvPicPr>
          <p:cNvPr id="5" name="4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489" y="447860"/>
            <a:ext cx="864096" cy="498097"/>
          </a:xfrm>
          <a:prstGeom prst="rect">
            <a:avLst/>
          </a:prstGeom>
        </p:spPr>
      </p:pic>
      <p:pic>
        <p:nvPicPr>
          <p:cNvPr id="8" name="7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10852" y="188640"/>
            <a:ext cx="3834392" cy="771146"/>
          </a:xfrm>
          <a:prstGeom prst="rect">
            <a:avLst/>
          </a:prstGeom>
        </p:spPr>
      </p:pic>
      <p:sp>
        <p:nvSpPr>
          <p:cNvPr id="12" name="11 Rectángulo"/>
          <p:cNvSpPr/>
          <p:nvPr/>
        </p:nvSpPr>
        <p:spPr>
          <a:xfrm>
            <a:off x="2092164" y="6200843"/>
            <a:ext cx="8007672" cy="338554"/>
          </a:xfrm>
          <a:prstGeom prst="rect">
            <a:avLst/>
          </a:prstGeom>
        </p:spPr>
        <p:txBody>
          <a:bodyPr wrap="square">
            <a:spAutoFit/>
          </a:bodyPr>
          <a:lstStyle/>
          <a:p>
            <a:r>
              <a:rPr lang="es-ES" sz="1600" i="1" dirty="0" smtClean="0">
                <a:ln w="0"/>
                <a:solidFill>
                  <a:schemeClr val="accent1"/>
                </a:solidFill>
                <a:effectLst>
                  <a:outerShdw blurRad="38100" dist="25400" dir="5400000" algn="ctr" rotWithShape="0">
                    <a:srgbClr val="6E747A">
                      <a:alpha val="43000"/>
                    </a:srgbClr>
                  </a:outerShdw>
                </a:effectLst>
              </a:rPr>
              <a:t>Enero </a:t>
            </a:r>
            <a:r>
              <a:rPr lang="es-ES" sz="1600" i="1" dirty="0">
                <a:ln w="0"/>
                <a:solidFill>
                  <a:schemeClr val="accent1"/>
                </a:solidFill>
                <a:effectLst>
                  <a:outerShdw blurRad="38100" dist="25400" dir="5400000" algn="ctr" rotWithShape="0">
                    <a:srgbClr val="6E747A">
                      <a:alpha val="43000"/>
                    </a:srgbClr>
                  </a:outerShdw>
                </a:effectLst>
              </a:rPr>
              <a:t>2020</a:t>
            </a:r>
          </a:p>
        </p:txBody>
      </p:sp>
      <p:sp>
        <p:nvSpPr>
          <p:cNvPr id="6" name="CuadroTexto 5"/>
          <p:cNvSpPr txBox="1"/>
          <p:nvPr/>
        </p:nvSpPr>
        <p:spPr>
          <a:xfrm>
            <a:off x="6356952" y="4857115"/>
            <a:ext cx="4615848" cy="1292662"/>
          </a:xfrm>
          <a:prstGeom prst="rect">
            <a:avLst/>
          </a:prstGeom>
          <a:noFill/>
        </p:spPr>
        <p:txBody>
          <a:bodyPr wrap="square" rtlCol="0">
            <a:spAutoFit/>
          </a:bodyPr>
          <a:lstStyle/>
          <a:p>
            <a:pPr algn="ctr"/>
            <a:r>
              <a:rPr lang="pt-BR" b="1" dirty="0" smtClean="0">
                <a:solidFill>
                  <a:srgbClr val="0070C0"/>
                </a:solidFill>
              </a:rPr>
              <a:t>SEMINARIO Y SHOW ROOM</a:t>
            </a:r>
            <a:endParaRPr lang="pt-BR" b="1" dirty="0">
              <a:solidFill>
                <a:srgbClr val="0070C0"/>
              </a:solidFill>
            </a:endParaRPr>
          </a:p>
          <a:p>
            <a:pPr algn="ctr"/>
            <a:r>
              <a:rPr lang="es-ES" i="1" dirty="0">
                <a:solidFill>
                  <a:srgbClr val="0070C0"/>
                </a:solidFill>
              </a:rPr>
              <a:t>Herramientas para </a:t>
            </a:r>
            <a:r>
              <a:rPr lang="es-ES" i="1" dirty="0" smtClean="0">
                <a:solidFill>
                  <a:srgbClr val="0070C0"/>
                </a:solidFill>
              </a:rPr>
              <a:t>potenciar la </a:t>
            </a:r>
            <a:r>
              <a:rPr lang="es-ES" i="1" dirty="0">
                <a:solidFill>
                  <a:srgbClr val="0070C0"/>
                </a:solidFill>
              </a:rPr>
              <a:t>I+D+I en el IA2</a:t>
            </a:r>
          </a:p>
          <a:p>
            <a:pPr algn="ctr"/>
            <a:r>
              <a:rPr lang="es-ES" sz="1400" dirty="0">
                <a:solidFill>
                  <a:srgbClr val="0070C0"/>
                </a:solidFill>
              </a:rPr>
              <a:t>30 de enero de 2020</a:t>
            </a:r>
          </a:p>
          <a:p>
            <a:pPr algn="ctr"/>
            <a:r>
              <a:rPr lang="es-ES" sz="1400" dirty="0">
                <a:solidFill>
                  <a:srgbClr val="0070C0"/>
                </a:solidFill>
              </a:rPr>
              <a:t>Sala de Grados/ Sala de Master</a:t>
            </a:r>
          </a:p>
          <a:p>
            <a:pPr algn="ctr"/>
            <a:r>
              <a:rPr lang="es-ES" sz="1400" dirty="0">
                <a:solidFill>
                  <a:srgbClr val="0070C0"/>
                </a:solidFill>
              </a:rPr>
              <a:t>Facultad de Veterinaria</a:t>
            </a:r>
          </a:p>
        </p:txBody>
      </p:sp>
    </p:spTree>
    <p:extLst>
      <p:ext uri="{BB962C8B-B14F-4D97-AF65-F5344CB8AC3E}">
        <p14:creationId xmlns:p14="http://schemas.microsoft.com/office/powerpoint/2010/main" val="213913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911117773"/>
              </p:ext>
            </p:extLst>
          </p:nvPr>
        </p:nvGraphicFramePr>
        <p:xfrm>
          <a:off x="2032000" y="28566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6748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uadroTexto 2">
            <a:hlinkClick r:id="rId5"/>
          </p:cNvPr>
          <p:cNvSpPr txBox="1"/>
          <p:nvPr/>
        </p:nvSpPr>
        <p:spPr>
          <a:xfrm>
            <a:off x="4213839" y="1218887"/>
            <a:ext cx="3242298" cy="523220"/>
          </a:xfrm>
          <a:prstGeom prst="rect">
            <a:avLst/>
          </a:prstGeom>
          <a:noFill/>
        </p:spPr>
        <p:txBody>
          <a:bodyPr wrap="none" rtlCol="0">
            <a:spAutoFit/>
          </a:bodyPr>
          <a:lstStyle/>
          <a:p>
            <a:r>
              <a:rPr lang="es-ES" sz="2800" u="sng" dirty="0" smtClean="0">
                <a:solidFill>
                  <a:srgbClr val="0070C0"/>
                </a:solidFill>
                <a:hlinkClick r:id="rId5"/>
              </a:rPr>
              <a:t>https://ia2.unizar.es/</a:t>
            </a:r>
            <a:endParaRPr lang="es-ES" sz="2800" u="sng" dirty="0">
              <a:solidFill>
                <a:srgbClr val="0070C0"/>
              </a:solidFill>
            </a:endParaRPr>
          </a:p>
        </p:txBody>
      </p:sp>
      <p:pic>
        <p:nvPicPr>
          <p:cNvPr id="4" name="Imagen 3"/>
          <p:cNvPicPr>
            <a:picLocks noChangeAspect="1"/>
          </p:cNvPicPr>
          <p:nvPr/>
        </p:nvPicPr>
        <p:blipFill>
          <a:blip r:embed="rId6"/>
          <a:stretch>
            <a:fillRect/>
          </a:stretch>
        </p:blipFill>
        <p:spPr>
          <a:xfrm>
            <a:off x="2573687" y="1962148"/>
            <a:ext cx="6522602" cy="3708000"/>
          </a:xfrm>
          <a:prstGeom prst="rect">
            <a:avLst/>
          </a:prstGeom>
        </p:spPr>
      </p:pic>
      <p:sp>
        <p:nvSpPr>
          <p:cNvPr id="5" name="Rectángulo 4"/>
          <p:cNvSpPr/>
          <p:nvPr/>
        </p:nvSpPr>
        <p:spPr>
          <a:xfrm>
            <a:off x="2390455" y="224189"/>
            <a:ext cx="6889066"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 </a:t>
            </a:r>
            <a:r>
              <a:rPr lang="es-ES" sz="5400" dirty="0">
                <a:ln w="0"/>
                <a:solidFill>
                  <a:schemeClr val="accent1"/>
                </a:solidFill>
                <a:effectLst>
                  <a:outerShdw blurRad="38100" dist="25400" dir="5400000" algn="ctr" rotWithShape="0">
                    <a:srgbClr val="6E747A">
                      <a:alpha val="43000"/>
                    </a:srgbClr>
                  </a:outerShdw>
                </a:effectLst>
              </a:rPr>
              <a:t>A</a:t>
            </a:r>
            <a:r>
              <a:rPr lang="es-ES" sz="5400" b="0" cap="none" spc="0" dirty="0" smtClean="0">
                <a:ln w="0"/>
                <a:solidFill>
                  <a:schemeClr val="accent1"/>
                </a:solidFill>
                <a:effectLst>
                  <a:outerShdw blurRad="38100" dist="25400" dir="5400000" algn="ctr" rotWithShape="0">
                    <a:srgbClr val="6E747A">
                      <a:alpha val="43000"/>
                    </a:srgbClr>
                  </a:outerShdw>
                </a:effectLst>
              </a:rPr>
              <a:t>cceder a la aplicación </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12" name="Flecha abajo 11"/>
          <p:cNvSpPr/>
          <p:nvPr/>
        </p:nvSpPr>
        <p:spPr>
          <a:xfrm rot="1950879">
            <a:off x="8260874" y="1760726"/>
            <a:ext cx="576077" cy="5012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89189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00" y="1750561"/>
            <a:ext cx="10872000" cy="2952805"/>
          </a:xfrm>
          <a:prstGeom prst="rect">
            <a:avLst/>
          </a:prstGeom>
        </p:spPr>
      </p:pic>
      <p:sp>
        <p:nvSpPr>
          <p:cNvPr id="5" name="Elipse 4"/>
          <p:cNvSpPr/>
          <p:nvPr/>
        </p:nvSpPr>
        <p:spPr>
          <a:xfrm>
            <a:off x="6241142" y="2646392"/>
            <a:ext cx="1494971" cy="387094"/>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bajo 11"/>
          <p:cNvSpPr/>
          <p:nvPr/>
        </p:nvSpPr>
        <p:spPr>
          <a:xfrm rot="1950879">
            <a:off x="7448074" y="2203458"/>
            <a:ext cx="576077" cy="5012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2651467" y="204834"/>
            <a:ext cx="6889066"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 </a:t>
            </a:r>
            <a:r>
              <a:rPr lang="es-ES" sz="5400" dirty="0">
                <a:ln w="0"/>
                <a:solidFill>
                  <a:schemeClr val="accent1"/>
                </a:solidFill>
                <a:effectLst>
                  <a:outerShdw blurRad="38100" dist="25400" dir="5400000" algn="ctr" rotWithShape="0">
                    <a:srgbClr val="6E747A">
                      <a:alpha val="43000"/>
                    </a:srgbClr>
                  </a:outerShdw>
                </a:effectLst>
              </a:rPr>
              <a:t>A</a:t>
            </a:r>
            <a:r>
              <a:rPr lang="es-ES" sz="5400" b="0" cap="none" spc="0" dirty="0" smtClean="0">
                <a:ln w="0"/>
                <a:solidFill>
                  <a:schemeClr val="accent1"/>
                </a:solidFill>
                <a:effectLst>
                  <a:outerShdw blurRad="38100" dist="25400" dir="5400000" algn="ctr" rotWithShape="0">
                    <a:srgbClr val="6E747A">
                      <a:alpha val="43000"/>
                    </a:srgbClr>
                  </a:outerShdw>
                </a:effectLst>
              </a:rPr>
              <a:t>cceder a la aplicación </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80047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00" y="933202"/>
            <a:ext cx="10872000" cy="4321746"/>
          </a:xfrm>
          <a:prstGeom prst="rect">
            <a:avLst/>
          </a:prstGeom>
        </p:spPr>
      </p:pic>
      <p:sp>
        <p:nvSpPr>
          <p:cNvPr id="4" name="Elipse 3"/>
          <p:cNvSpPr/>
          <p:nvPr/>
        </p:nvSpPr>
        <p:spPr>
          <a:xfrm>
            <a:off x="3819939" y="4078515"/>
            <a:ext cx="1654629" cy="624114"/>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p:cNvSpPr/>
          <p:nvPr/>
        </p:nvSpPr>
        <p:spPr>
          <a:xfrm>
            <a:off x="5953539" y="3074062"/>
            <a:ext cx="1654629" cy="624114"/>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6207539" y="1703621"/>
            <a:ext cx="1654629" cy="624114"/>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bajo 4"/>
          <p:cNvSpPr/>
          <p:nvPr/>
        </p:nvSpPr>
        <p:spPr>
          <a:xfrm rot="1920095">
            <a:off x="7574129" y="1306674"/>
            <a:ext cx="576077" cy="5012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bajo 14"/>
          <p:cNvSpPr/>
          <p:nvPr/>
        </p:nvSpPr>
        <p:spPr>
          <a:xfrm rot="5400000">
            <a:off x="7697223" y="3082337"/>
            <a:ext cx="576077" cy="5012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abajo 15"/>
          <p:cNvSpPr/>
          <p:nvPr/>
        </p:nvSpPr>
        <p:spPr>
          <a:xfrm rot="16200000">
            <a:off x="3154878" y="4151617"/>
            <a:ext cx="576077" cy="5012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2763006" y="-104374"/>
            <a:ext cx="6889066"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 </a:t>
            </a:r>
            <a:r>
              <a:rPr lang="es-ES" sz="5400" dirty="0">
                <a:ln w="0"/>
                <a:solidFill>
                  <a:schemeClr val="accent1"/>
                </a:solidFill>
                <a:effectLst>
                  <a:outerShdw blurRad="38100" dist="25400" dir="5400000" algn="ctr" rotWithShape="0">
                    <a:srgbClr val="6E747A">
                      <a:alpha val="43000"/>
                    </a:srgbClr>
                  </a:outerShdw>
                </a:effectLst>
              </a:rPr>
              <a:t>A</a:t>
            </a:r>
            <a:r>
              <a:rPr lang="es-ES" sz="5400" b="0" cap="none" spc="0" dirty="0" smtClean="0">
                <a:ln w="0"/>
                <a:solidFill>
                  <a:schemeClr val="accent1"/>
                </a:solidFill>
                <a:effectLst>
                  <a:outerShdw blurRad="38100" dist="25400" dir="5400000" algn="ctr" rotWithShape="0">
                    <a:srgbClr val="6E747A">
                      <a:alpha val="43000"/>
                    </a:srgbClr>
                  </a:outerShdw>
                </a:effectLst>
              </a:rPr>
              <a:t>cceder a la aplicación </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48342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1808" y="6093297"/>
            <a:ext cx="3546360" cy="713219"/>
          </a:xfrm>
          <a:prstGeom prst="rect">
            <a:avLst/>
          </a:prstGeom>
        </p:spPr>
      </p:pic>
      <p:pic>
        <p:nvPicPr>
          <p:cNvPr id="7" name="6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4090" y="6338248"/>
            <a:ext cx="1152128" cy="423624"/>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2465" y="6338249"/>
            <a:ext cx="864096" cy="498097"/>
          </a:xfrm>
          <a:prstGeom prst="rect">
            <a:avLst/>
          </a:prstGeom>
        </p:spPr>
      </p:pic>
      <p:cxnSp>
        <p:nvCxnSpPr>
          <p:cNvPr id="9" name="8 Conector recto"/>
          <p:cNvCxnSpPr/>
          <p:nvPr/>
        </p:nvCxnSpPr>
        <p:spPr>
          <a:xfrm>
            <a:off x="1524000" y="60212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5"/>
          <a:stretch>
            <a:fillRect/>
          </a:stretch>
        </p:blipFill>
        <p:spPr>
          <a:xfrm>
            <a:off x="5762117" y="3339797"/>
            <a:ext cx="667766" cy="178406"/>
          </a:xfrm>
          <a:prstGeom prst="rect">
            <a:avLst/>
          </a:prstGeom>
        </p:spPr>
      </p:pic>
      <p:pic>
        <p:nvPicPr>
          <p:cNvPr id="3" name="Imagen 2"/>
          <p:cNvPicPr>
            <a:picLocks noChangeAspect="1"/>
          </p:cNvPicPr>
          <p:nvPr/>
        </p:nvPicPr>
        <p:blipFill>
          <a:blip r:embed="rId5"/>
          <a:stretch>
            <a:fillRect/>
          </a:stretch>
        </p:blipFill>
        <p:spPr>
          <a:xfrm>
            <a:off x="5914517" y="3492197"/>
            <a:ext cx="667766" cy="178406"/>
          </a:xfrm>
          <a:prstGeom prst="rect">
            <a:avLst/>
          </a:prstGeom>
        </p:spPr>
      </p:pic>
      <p:pic>
        <p:nvPicPr>
          <p:cNvPr id="4" name="Imagen 3"/>
          <p:cNvPicPr>
            <a:picLocks noChangeAspect="1"/>
          </p:cNvPicPr>
          <p:nvPr/>
        </p:nvPicPr>
        <p:blipFill>
          <a:blip r:embed="rId5"/>
          <a:stretch>
            <a:fillRect/>
          </a:stretch>
        </p:blipFill>
        <p:spPr>
          <a:xfrm>
            <a:off x="6066917" y="3644597"/>
            <a:ext cx="667766" cy="178406"/>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00" y="638419"/>
            <a:ext cx="10872000" cy="5065909"/>
          </a:xfrm>
          <a:prstGeom prst="rect">
            <a:avLst/>
          </a:prstGeom>
          <a:ln>
            <a:solidFill>
              <a:schemeClr val="tx1"/>
            </a:solidFill>
          </a:ln>
        </p:spPr>
      </p:pic>
    </p:spTree>
    <p:extLst>
      <p:ext uri="{BB962C8B-B14F-4D97-AF65-F5344CB8AC3E}">
        <p14:creationId xmlns:p14="http://schemas.microsoft.com/office/powerpoint/2010/main" val="2787377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1321</Words>
  <Application>Microsoft Office PowerPoint</Application>
  <PresentationFormat>Personalizado</PresentationFormat>
  <Paragraphs>226</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 Oñate</dc:creator>
  <cp:lastModifiedBy>usuario</cp:lastModifiedBy>
  <cp:revision>48</cp:revision>
  <dcterms:created xsi:type="dcterms:W3CDTF">2020-01-24T10:35:50Z</dcterms:created>
  <dcterms:modified xsi:type="dcterms:W3CDTF">2020-01-28T18:49:04Z</dcterms:modified>
</cp:coreProperties>
</file>