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6" r:id="rId3"/>
    <p:sldId id="263" r:id="rId4"/>
  </p:sldIdLst>
  <p:sldSz cx="9144000" cy="5143500" type="screen16x9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4"/>
  </p:normalViewPr>
  <p:slideViewPr>
    <p:cSldViewPr>
      <p:cViewPr varScale="1">
        <p:scale>
          <a:sx n="139" d="100"/>
          <a:sy n="139" d="100"/>
        </p:scale>
        <p:origin x="176" y="5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7E9D6B-641C-4495-8494-628A82AAAE1E}" type="datetimeFigureOut">
              <a:rPr lang="es-ES" smtClean="0"/>
              <a:t>10/3/24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277C8A-701D-4152-8311-78497BF816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4573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77C8A-701D-4152-8311-78497BF81648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4952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702E-C3A1-4F5A-8D46-78566FD70CFA}" type="datetimeFigureOut">
              <a:rPr lang="es-ES" smtClean="0"/>
              <a:t>10/3/24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A27C6-67EA-48CE-B3E3-FA57EBBAC1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5980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702E-C3A1-4F5A-8D46-78566FD70CFA}" type="datetimeFigureOut">
              <a:rPr lang="es-ES" smtClean="0"/>
              <a:t>10/3/24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A27C6-67EA-48CE-B3E3-FA57EBBAC1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7061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702E-C3A1-4F5A-8D46-78566FD70CFA}" type="datetimeFigureOut">
              <a:rPr lang="es-ES" smtClean="0"/>
              <a:t>10/3/24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A27C6-67EA-48CE-B3E3-FA57EBBAC1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1220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0" y="4516041"/>
            <a:ext cx="9251950" cy="627459"/>
          </a:xfrm>
          <a:prstGeom prst="rect">
            <a:avLst/>
          </a:prstGeom>
          <a:solidFill>
            <a:srgbClr val="223D7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z="135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5" name="Picture 10" descr="logoDiapopeque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4613672"/>
            <a:ext cx="1731962" cy="44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6DCEB47-A477-46E8-A9FB-F57F3417226F}" type="datetimeFigureOut">
              <a:rPr lang="es-ES">
                <a:solidFill>
                  <a:prstClr val="black"/>
                </a:solidFill>
              </a:rPr>
              <a:pPr>
                <a:defRPr/>
              </a:pPr>
              <a:t>10/3/24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A4A4901-1D43-4546-BC24-0A278552A347}" type="slidenum">
              <a:rPr 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105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0" y="4516041"/>
            <a:ext cx="9144000" cy="627459"/>
          </a:xfrm>
          <a:prstGeom prst="rect">
            <a:avLst/>
          </a:prstGeom>
          <a:solidFill>
            <a:srgbClr val="223D7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z="135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5" name="Picture 7" descr="logoDiapopeque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4624387"/>
            <a:ext cx="1731962" cy="44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E0F7406-B2FD-4307-9C24-C37827E1ADAE}" type="slidenum">
              <a:rPr 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7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702E-C3A1-4F5A-8D46-78566FD70CFA}" type="datetimeFigureOut">
              <a:rPr lang="es-ES" smtClean="0"/>
              <a:t>10/3/24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A27C6-67EA-48CE-B3E3-FA57EBBAC1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9520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702E-C3A1-4F5A-8D46-78566FD70CFA}" type="datetimeFigureOut">
              <a:rPr lang="es-ES" smtClean="0"/>
              <a:t>10/3/24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A27C6-67EA-48CE-B3E3-FA57EBBAC1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3180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702E-C3A1-4F5A-8D46-78566FD70CFA}" type="datetimeFigureOut">
              <a:rPr lang="es-ES" smtClean="0"/>
              <a:t>10/3/24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A27C6-67EA-48CE-B3E3-FA57EBBAC1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1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702E-C3A1-4F5A-8D46-78566FD70CFA}" type="datetimeFigureOut">
              <a:rPr lang="es-ES" smtClean="0"/>
              <a:t>10/3/24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A27C6-67EA-48CE-B3E3-FA57EBBAC1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6708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702E-C3A1-4F5A-8D46-78566FD70CFA}" type="datetimeFigureOut">
              <a:rPr lang="es-ES" smtClean="0"/>
              <a:t>10/3/24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A27C6-67EA-48CE-B3E3-FA57EBBAC1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8700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702E-C3A1-4F5A-8D46-78566FD70CFA}" type="datetimeFigureOut">
              <a:rPr lang="es-ES" smtClean="0"/>
              <a:t>10/3/24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A27C6-67EA-48CE-B3E3-FA57EBBAC1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34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702E-C3A1-4F5A-8D46-78566FD70CFA}" type="datetimeFigureOut">
              <a:rPr lang="es-ES" smtClean="0"/>
              <a:t>10/3/24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A27C6-67EA-48CE-B3E3-FA57EBBAC1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071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702E-C3A1-4F5A-8D46-78566FD70CFA}" type="datetimeFigureOut">
              <a:rPr lang="es-ES" smtClean="0"/>
              <a:t>10/3/24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A27C6-67EA-48CE-B3E3-FA57EBBAC1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391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jpeg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6702E-C3A1-4F5A-8D46-78566FD70CFA}" type="datetimeFigureOut">
              <a:rPr lang="es-ES" smtClean="0"/>
              <a:t>10/3/24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A27C6-67EA-48CE-B3E3-FA57EBBAC1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6914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alphaModFix amt="2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4516041"/>
            <a:ext cx="9144000" cy="627459"/>
          </a:xfrm>
          <a:prstGeom prst="rect">
            <a:avLst/>
          </a:prstGeom>
          <a:solidFill>
            <a:srgbClr val="223D7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z="135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032" name="Picture 8" descr="logoDiapopeque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4624387"/>
            <a:ext cx="1731962" cy="44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</a:p>
        </p:txBody>
      </p:sp>
      <p:sp>
        <p:nvSpPr>
          <p:cNvPr id="1028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207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68313" y="4624388"/>
            <a:ext cx="2895600" cy="4321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ES">
                <a:solidFill>
                  <a:prstClr val="white"/>
                </a:solidFill>
              </a:rPr>
              <a:t>Título de la presentación</a:t>
            </a:r>
          </a:p>
          <a:p>
            <a:pPr>
              <a:defRPr/>
            </a:pPr>
            <a:r>
              <a:rPr lang="es-ES">
                <a:solidFill>
                  <a:prstClr val="black"/>
                </a:solidFill>
              </a:rPr>
              <a:t>Subtítulo</a:t>
            </a:r>
          </a:p>
          <a:p>
            <a:pPr>
              <a:defRPr/>
            </a:pPr>
            <a:r>
              <a:rPr lang="es-ES">
                <a:solidFill>
                  <a:prstClr val="black"/>
                </a:solidFill>
              </a:rPr>
              <a:t>Fecha</a:t>
            </a:r>
          </a:p>
        </p:txBody>
      </p:sp>
    </p:spTree>
    <p:extLst>
      <p:ext uri="{BB962C8B-B14F-4D97-AF65-F5344CB8AC3E}">
        <p14:creationId xmlns:p14="http://schemas.microsoft.com/office/powerpoint/2010/main" val="992926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0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55676" y="789552"/>
            <a:ext cx="5829300" cy="1782198"/>
          </a:xfrm>
        </p:spPr>
        <p:txBody>
          <a:bodyPr>
            <a:noAutofit/>
          </a:bodyPr>
          <a:lstStyle/>
          <a:p>
            <a:r>
              <a:rPr lang="es-ES" sz="4050" b="1" dirty="0">
                <a:solidFill>
                  <a:schemeClr val="bg2"/>
                </a:solidFill>
              </a:rPr>
              <a:t>TÍTULO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6609" y="147099"/>
            <a:ext cx="902240" cy="578360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180" y="227777"/>
            <a:ext cx="1134126" cy="417005"/>
          </a:xfrm>
          <a:prstGeom prst="rect">
            <a:avLst/>
          </a:prstGeom>
        </p:spPr>
      </p:pic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>
          <a:xfrm>
            <a:off x="2171700" y="2733768"/>
            <a:ext cx="4800600" cy="972108"/>
          </a:xfrm>
        </p:spPr>
        <p:txBody>
          <a:bodyPr>
            <a:noAutofit/>
          </a:bodyPr>
          <a:lstStyle/>
          <a:p>
            <a:r>
              <a:rPr lang="es-ES" sz="1800" b="1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SUBTÍTULO</a:t>
            </a:r>
          </a:p>
          <a:p>
            <a:r>
              <a:rPr lang="es-ES" sz="1800" b="1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FECHA</a:t>
            </a: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76236"/>
            <a:ext cx="902240" cy="520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129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261810"/>
          </a:xfrm>
        </p:spPr>
        <p:txBody>
          <a:bodyPr/>
          <a:lstStyle/>
          <a:p>
            <a:pPr marL="0" indent="0">
              <a:buNone/>
            </a:pP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6755" y="4569971"/>
            <a:ext cx="834466" cy="534914"/>
          </a:xfrm>
          <a:prstGeom prst="rect">
            <a:avLst/>
          </a:prstGeom>
        </p:spPr>
      </p:pic>
      <p:pic>
        <p:nvPicPr>
          <p:cNvPr id="12" name="1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7232" y="4678570"/>
            <a:ext cx="864096" cy="317718"/>
          </a:xfrm>
          <a:prstGeom prst="rect">
            <a:avLst/>
          </a:prstGeom>
        </p:spPr>
      </p:pic>
      <p:pic>
        <p:nvPicPr>
          <p:cNvPr id="13" name="12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72" y="4650642"/>
            <a:ext cx="648072" cy="373573"/>
          </a:xfrm>
          <a:prstGeom prst="rect">
            <a:avLst/>
          </a:prstGeom>
        </p:spPr>
      </p:pic>
      <p:cxnSp>
        <p:nvCxnSpPr>
          <p:cNvPr id="14" name="13 Conector recto"/>
          <p:cNvCxnSpPr>
            <a:cxnSpLocks/>
          </p:cNvCxnSpPr>
          <p:nvPr/>
        </p:nvCxnSpPr>
        <p:spPr>
          <a:xfrm>
            <a:off x="457200" y="4511887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34097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</TotalTime>
  <Words>4</Words>
  <Application>Microsoft Macintosh PowerPoint</Application>
  <PresentationFormat>Presentación en pantalla (16:9)</PresentationFormat>
  <Paragraphs>4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Tema de Office</vt:lpstr>
      <vt:lpstr>Diseño personalizado</vt:lpstr>
      <vt:lpstr>TÍTULO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ppt IA2-UZ</dc:title>
  <dc:creator>usuario</dc:creator>
  <cp:lastModifiedBy>Sara Rodrigo</cp:lastModifiedBy>
  <cp:revision>31</cp:revision>
  <dcterms:created xsi:type="dcterms:W3CDTF">2016-06-03T06:48:15Z</dcterms:created>
  <dcterms:modified xsi:type="dcterms:W3CDTF">2024-03-10T08:45:44Z</dcterms:modified>
</cp:coreProperties>
</file>