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5"/>
  </p:notesMasterIdLst>
  <p:sldIdLst>
    <p:sldId id="256" r:id="rId3"/>
    <p:sldId id="263" r:id="rId4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1"/>
    <p:restoredTop sz="94674"/>
  </p:normalViewPr>
  <p:slideViewPr>
    <p:cSldViewPr>
      <p:cViewPr varScale="1">
        <p:scale>
          <a:sx n="101" d="100"/>
          <a:sy n="101" d="100"/>
        </p:scale>
        <p:origin x="132" y="3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E7E9D6B-641C-4495-8494-628A82AAAE1E}" type="datetimeFigureOut">
              <a:rPr lang="es-ES" smtClean="0"/>
              <a:t>07/11/2025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1277C8A-701D-4152-8311-78497BF8164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245735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277C8A-701D-4152-8311-78497BF81648}" type="slidenum">
              <a:rPr lang="es-ES" smtClean="0"/>
              <a:t>1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249526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6702E-C3A1-4F5A-8D46-78566FD70CFA}" type="datetimeFigureOut">
              <a:rPr lang="es-ES" smtClean="0"/>
              <a:t>07/11/2025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A27C6-67EA-48CE-B3E3-FA57EBBAC16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459802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6702E-C3A1-4F5A-8D46-78566FD70CFA}" type="datetimeFigureOut">
              <a:rPr lang="es-ES" smtClean="0"/>
              <a:t>07/11/2025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A27C6-67EA-48CE-B3E3-FA57EBBAC16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470616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6702E-C3A1-4F5A-8D46-78566FD70CFA}" type="datetimeFigureOut">
              <a:rPr lang="es-ES" smtClean="0"/>
              <a:t>07/11/2025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A27C6-67EA-48CE-B3E3-FA57EBBAC16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2122044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9"/>
          <p:cNvSpPr>
            <a:spLocks noChangeArrowheads="1"/>
          </p:cNvSpPr>
          <p:nvPr userDrawn="1"/>
        </p:nvSpPr>
        <p:spPr bwMode="auto">
          <a:xfrm>
            <a:off x="0" y="6021388"/>
            <a:ext cx="12335933" cy="836612"/>
          </a:xfrm>
          <a:prstGeom prst="rect">
            <a:avLst/>
          </a:prstGeom>
          <a:solidFill>
            <a:srgbClr val="223D7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s-ES" sz="1800">
              <a:solidFill>
                <a:prstClr val="black"/>
              </a:solidFill>
              <a:latin typeface="Arial" charset="0"/>
            </a:endParaRPr>
          </a:p>
        </p:txBody>
      </p:sp>
      <p:pic>
        <p:nvPicPr>
          <p:cNvPr id="5" name="Picture 10" descr="logoDiapopeque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52517" y="6151563"/>
            <a:ext cx="2309283" cy="590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s-ES" dirty="0"/>
              <a:t>Haga clic para modificar el estilo de título del patrón</a:t>
            </a: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6" name="3 Marcador de fecha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66DCEB47-A477-46E8-A9FB-F57F3417226F}" type="datetimeFigureOut">
              <a:rPr lang="es-ES">
                <a:solidFill>
                  <a:prstClr val="black"/>
                </a:solidFill>
              </a:rPr>
              <a:pPr>
                <a:defRPr/>
              </a:pPr>
              <a:t>07/11/2025</a:t>
            </a:fld>
            <a:endParaRPr lang="es-ES">
              <a:solidFill>
                <a:prstClr val="black"/>
              </a:solidFill>
            </a:endParaRPr>
          </a:p>
        </p:txBody>
      </p:sp>
      <p:sp>
        <p:nvSpPr>
          <p:cNvPr id="7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BA4A4901-1D43-4546-BC24-0A278552A347}" type="slidenum">
              <a:rPr lang="es-ES">
                <a:solidFill>
                  <a:prstClr val="black"/>
                </a:solidFill>
              </a:rPr>
              <a:pPr>
                <a:defRPr/>
              </a:pPr>
              <a:t>‹Nº›</a:t>
            </a:fld>
            <a:endParaRPr lang="es-E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010519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8"/>
          <p:cNvSpPr>
            <a:spLocks noChangeArrowheads="1"/>
          </p:cNvSpPr>
          <p:nvPr userDrawn="1"/>
        </p:nvSpPr>
        <p:spPr bwMode="auto">
          <a:xfrm>
            <a:off x="0" y="6021388"/>
            <a:ext cx="12192000" cy="836612"/>
          </a:xfrm>
          <a:prstGeom prst="rect">
            <a:avLst/>
          </a:prstGeom>
          <a:solidFill>
            <a:srgbClr val="223D7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s-ES" sz="1800">
              <a:solidFill>
                <a:prstClr val="black"/>
              </a:solidFill>
              <a:latin typeface="Arial" charset="0"/>
            </a:endParaRPr>
          </a:p>
        </p:txBody>
      </p:sp>
      <p:pic>
        <p:nvPicPr>
          <p:cNvPr id="5" name="Picture 7" descr="logoDiapopeque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52517" y="6165850"/>
            <a:ext cx="2309283" cy="590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0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CE0F7406-B2FD-4307-9C24-C37827E1ADAE}" type="slidenum">
              <a:rPr lang="es-ES">
                <a:solidFill>
                  <a:prstClr val="black"/>
                </a:solidFill>
              </a:rPr>
              <a:pPr>
                <a:defRPr/>
              </a:pPr>
              <a:t>‹Nº›</a:t>
            </a:fld>
            <a:endParaRPr lang="es-E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4791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6702E-C3A1-4F5A-8D46-78566FD70CFA}" type="datetimeFigureOut">
              <a:rPr lang="es-ES" smtClean="0"/>
              <a:t>07/11/2025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A27C6-67EA-48CE-B3E3-FA57EBBAC16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395209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6702E-C3A1-4F5A-8D46-78566FD70CFA}" type="datetimeFigureOut">
              <a:rPr lang="es-ES" smtClean="0"/>
              <a:t>07/11/2025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A27C6-67EA-48CE-B3E3-FA57EBBAC16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131808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6702E-C3A1-4F5A-8D46-78566FD70CFA}" type="datetimeFigureOut">
              <a:rPr lang="es-ES" smtClean="0"/>
              <a:t>07/11/2025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A27C6-67EA-48CE-B3E3-FA57EBBAC16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2179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6702E-C3A1-4F5A-8D46-78566FD70CFA}" type="datetimeFigureOut">
              <a:rPr lang="es-ES" smtClean="0"/>
              <a:t>07/11/2025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A27C6-67EA-48CE-B3E3-FA57EBBAC16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067081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6702E-C3A1-4F5A-8D46-78566FD70CFA}" type="datetimeFigureOut">
              <a:rPr lang="es-ES" smtClean="0"/>
              <a:t>07/11/2025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A27C6-67EA-48CE-B3E3-FA57EBBAC16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187001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6702E-C3A1-4F5A-8D46-78566FD70CFA}" type="datetimeFigureOut">
              <a:rPr lang="es-ES" smtClean="0"/>
              <a:t>07/11/2025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A27C6-67EA-48CE-B3E3-FA57EBBAC16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93482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6702E-C3A1-4F5A-8D46-78566FD70CFA}" type="datetimeFigureOut">
              <a:rPr lang="es-ES" smtClean="0"/>
              <a:t>07/11/2025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A27C6-67EA-48CE-B3E3-FA57EBBAC16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907119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6702E-C3A1-4F5A-8D46-78566FD70CFA}" type="datetimeFigureOut">
              <a:rPr lang="es-ES" smtClean="0"/>
              <a:t>07/11/2025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A27C6-67EA-48CE-B3E3-FA57EBBAC16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339133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2.jpeg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20000"/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C6702E-C3A1-4F5A-8D46-78566FD70CFA}" type="datetimeFigureOut">
              <a:rPr lang="es-ES" smtClean="0"/>
              <a:t>07/11/2025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CA27C6-67EA-48CE-B3E3-FA57EBBAC16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469148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4">
            <a:alphaModFix amt="20000"/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1" name="Rectangle 7"/>
          <p:cNvSpPr>
            <a:spLocks noChangeArrowheads="1"/>
          </p:cNvSpPr>
          <p:nvPr userDrawn="1"/>
        </p:nvSpPr>
        <p:spPr bwMode="auto">
          <a:xfrm>
            <a:off x="0" y="6021388"/>
            <a:ext cx="12192000" cy="836612"/>
          </a:xfrm>
          <a:prstGeom prst="rect">
            <a:avLst/>
          </a:prstGeom>
          <a:solidFill>
            <a:srgbClr val="223D7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s-ES" sz="1800">
              <a:solidFill>
                <a:prstClr val="black"/>
              </a:solidFill>
              <a:latin typeface="Arial" charset="0"/>
            </a:endParaRPr>
          </a:p>
        </p:txBody>
      </p:sp>
      <p:pic>
        <p:nvPicPr>
          <p:cNvPr id="1032" name="Picture 8" descr="logoDiapopeque2"/>
          <p:cNvPicPr>
            <a:picLocks noChangeAspect="1" noChangeArrowheads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52517" y="6165850"/>
            <a:ext cx="2309283" cy="590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27" name="1 Marcador de título"/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ES"/>
              <a:t>Haga clic para modificar el estilo de título del patrón</a:t>
            </a:r>
          </a:p>
        </p:txBody>
      </p:sp>
      <p:sp>
        <p:nvSpPr>
          <p:cNvPr id="1028" name="2 Marcador de texto"/>
          <p:cNvSpPr>
            <a:spLocks noGrp="1"/>
          </p:cNvSpPr>
          <p:nvPr>
            <p:ph type="body" idx="1"/>
          </p:nvPr>
        </p:nvSpPr>
        <p:spPr bwMode="auto">
          <a:xfrm>
            <a:off x="609600" y="1600200"/>
            <a:ext cx="10972800" cy="427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ES"/>
              <a:t>Haga clic para modificar el estilo de texto del patrón</a:t>
            </a:r>
          </a:p>
          <a:p>
            <a:pPr lvl="1"/>
            <a:r>
              <a:rPr lang="es-ES" altLang="es-ES"/>
              <a:t>Segundo nivel</a:t>
            </a:r>
          </a:p>
          <a:p>
            <a:pPr lvl="2"/>
            <a:r>
              <a:rPr lang="es-ES" altLang="es-ES"/>
              <a:t>Tercer nivel</a:t>
            </a:r>
          </a:p>
          <a:p>
            <a:pPr lvl="3"/>
            <a:r>
              <a:rPr lang="es-ES" altLang="es-ES"/>
              <a:t>Cuarto nivel</a:t>
            </a:r>
          </a:p>
          <a:p>
            <a:pPr lvl="4"/>
            <a:r>
              <a:rPr lang="es-ES" altLang="es-ES"/>
              <a:t>Quinto nivel</a:t>
            </a: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624417" y="6165851"/>
            <a:ext cx="3860800" cy="5762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dirty="0" smtClean="0">
                <a:solidFill>
                  <a:schemeClr val="tx1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s-ES">
                <a:solidFill>
                  <a:prstClr val="white"/>
                </a:solidFill>
              </a:rPr>
              <a:t>Título de la presentación</a:t>
            </a:r>
          </a:p>
          <a:p>
            <a:pPr>
              <a:defRPr/>
            </a:pPr>
            <a:r>
              <a:rPr lang="es-ES">
                <a:solidFill>
                  <a:prstClr val="black"/>
                </a:solidFill>
              </a:rPr>
              <a:t>Subtítulo</a:t>
            </a:r>
          </a:p>
          <a:p>
            <a:pPr>
              <a:defRPr/>
            </a:pPr>
            <a:r>
              <a:rPr lang="es-ES">
                <a:solidFill>
                  <a:prstClr val="black"/>
                </a:solidFill>
              </a:rPr>
              <a:t>Fecha</a:t>
            </a:r>
          </a:p>
        </p:txBody>
      </p:sp>
    </p:spTree>
    <p:extLst>
      <p:ext uri="{BB962C8B-B14F-4D97-AF65-F5344CB8AC3E}">
        <p14:creationId xmlns:p14="http://schemas.microsoft.com/office/powerpoint/2010/main" val="9929264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alphaModFix amt="20000"/>
            <a:lum/>
          </a:blip>
          <a:srcRect/>
          <a:stretch>
            <a:fillRect t="-28000" b="-28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2207567" y="1090836"/>
            <a:ext cx="7772400" cy="2376264"/>
          </a:xfrm>
        </p:spPr>
        <p:txBody>
          <a:bodyPr>
            <a:noAutofit/>
          </a:bodyPr>
          <a:lstStyle/>
          <a:p>
            <a:r>
              <a:rPr lang="es-ES" sz="5400" b="1" dirty="0">
                <a:solidFill>
                  <a:schemeClr val="bg2"/>
                </a:solidFill>
              </a:rPr>
              <a:t>TÍTULO</a:t>
            </a:r>
          </a:p>
        </p:txBody>
      </p:sp>
      <p:pic>
        <p:nvPicPr>
          <p:cNvPr id="4" name="3 Imagen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492274" y="196131"/>
            <a:ext cx="1202987" cy="771146"/>
          </a:xfrm>
          <a:prstGeom prst="rect">
            <a:avLst/>
          </a:prstGeom>
        </p:spPr>
      </p:pic>
      <p:sp>
        <p:nvSpPr>
          <p:cNvPr id="7" name="6 Subtítulo"/>
          <p:cNvSpPr>
            <a:spLocks noGrp="1"/>
          </p:cNvSpPr>
          <p:nvPr>
            <p:ph type="subTitle" idx="1"/>
          </p:nvPr>
        </p:nvSpPr>
        <p:spPr>
          <a:xfrm>
            <a:off x="2895600" y="3645024"/>
            <a:ext cx="6400800" cy="1296144"/>
          </a:xfrm>
        </p:spPr>
        <p:txBody>
          <a:bodyPr>
            <a:noAutofit/>
          </a:bodyPr>
          <a:lstStyle/>
          <a:p>
            <a:r>
              <a:rPr lang="es-ES" sz="2400" b="1" dirty="0">
                <a:solidFill>
                  <a:schemeClr val="bg2"/>
                </a:solidFill>
                <a:latin typeface="+mj-lt"/>
                <a:ea typeface="+mj-ea"/>
                <a:cs typeface="+mj-cs"/>
              </a:rPr>
              <a:t>SUBTÍTULO</a:t>
            </a:r>
          </a:p>
          <a:p>
            <a:r>
              <a:rPr lang="es-ES" sz="2400" b="1" dirty="0">
                <a:solidFill>
                  <a:schemeClr val="bg2"/>
                </a:solidFill>
                <a:latin typeface="+mj-lt"/>
                <a:ea typeface="+mj-ea"/>
                <a:cs typeface="+mj-cs"/>
              </a:rPr>
              <a:t>FECHA</a:t>
            </a:r>
          </a:p>
        </p:txBody>
      </p:sp>
      <p:pic>
        <p:nvPicPr>
          <p:cNvPr id="8" name="7 Imagen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2085" y="273831"/>
            <a:ext cx="1202986" cy="693446"/>
          </a:xfrm>
          <a:prstGeom prst="rect">
            <a:avLst/>
          </a:prstGeom>
        </p:spPr>
      </p:pic>
      <p:pic>
        <p:nvPicPr>
          <p:cNvPr id="6" name="Imagen 5">
            <a:extLst>
              <a:ext uri="{FF2B5EF4-FFF2-40B4-BE49-F238E27FC236}">
                <a16:creationId xmlns:a16="http://schemas.microsoft.com/office/drawing/2014/main" id="{010F4F37-6A1C-43C1-B087-EEABDF95D820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72464" y="310982"/>
            <a:ext cx="1202987" cy="541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401290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 dirty="0">
              <a:solidFill>
                <a:schemeClr val="bg1"/>
              </a:solidFill>
            </a:endParaRPr>
          </a:p>
        </p:txBody>
      </p:sp>
      <p:pic>
        <p:nvPicPr>
          <p:cNvPr id="3" name="Marcador de contenido 2">
            <a:extLst>
              <a:ext uri="{FF2B5EF4-FFF2-40B4-BE49-F238E27FC236}">
                <a16:creationId xmlns:a16="http://schemas.microsoft.com/office/drawing/2014/main" id="{1D3E145D-A4D7-4FD7-ADCE-6F545583765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50157" y="6240564"/>
            <a:ext cx="1018456" cy="458391"/>
          </a:xfrm>
        </p:spPr>
      </p:pic>
      <p:pic>
        <p:nvPicPr>
          <p:cNvPr id="11" name="10 Imagen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539689" y="6113149"/>
            <a:ext cx="1112621" cy="713219"/>
          </a:xfrm>
          <a:prstGeom prst="rect">
            <a:avLst/>
          </a:prstGeom>
        </p:spPr>
      </p:pic>
      <p:pic>
        <p:nvPicPr>
          <p:cNvPr id="13" name="12 Imagen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4101" y="6200858"/>
            <a:ext cx="864096" cy="498097"/>
          </a:xfrm>
          <a:prstGeom prst="rect">
            <a:avLst/>
          </a:prstGeom>
        </p:spPr>
      </p:pic>
      <p:cxnSp>
        <p:nvCxnSpPr>
          <p:cNvPr id="14" name="13 Conector recto"/>
          <p:cNvCxnSpPr>
            <a:cxnSpLocks/>
          </p:cNvCxnSpPr>
          <p:nvPr/>
        </p:nvCxnSpPr>
        <p:spPr>
          <a:xfrm>
            <a:off x="0" y="6015849"/>
            <a:ext cx="12192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1340971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Diseño personalizado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197</TotalTime>
  <Words>4</Words>
  <Application>Microsoft Office PowerPoint</Application>
  <PresentationFormat>Panorámica</PresentationFormat>
  <Paragraphs>4</Paragraphs>
  <Slides>2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2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Calibri</vt:lpstr>
      <vt:lpstr>Tema de Office</vt:lpstr>
      <vt:lpstr>Diseño personalizado</vt:lpstr>
      <vt:lpstr>TÍTULO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ppt IA2-UZ</dc:title>
  <dc:creator>usuario</dc:creator>
  <cp:lastModifiedBy>usuario</cp:lastModifiedBy>
  <cp:revision>33</cp:revision>
  <dcterms:created xsi:type="dcterms:W3CDTF">2016-06-03T06:48:15Z</dcterms:created>
  <dcterms:modified xsi:type="dcterms:W3CDTF">2025-11-07T08:06:07Z</dcterms:modified>
</cp:coreProperties>
</file>